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719" r:id="rId5"/>
  </p:sldMasterIdLst>
  <p:notesMasterIdLst>
    <p:notesMasterId r:id="rId21"/>
  </p:notesMasterIdLst>
  <p:handoutMasterIdLst>
    <p:handoutMasterId r:id="rId22"/>
  </p:handoutMasterIdLst>
  <p:sldIdLst>
    <p:sldId id="378" r:id="rId6"/>
    <p:sldId id="432" r:id="rId7"/>
    <p:sldId id="434" r:id="rId8"/>
    <p:sldId id="2147374230" r:id="rId9"/>
    <p:sldId id="2147374231" r:id="rId10"/>
    <p:sldId id="2147374238" r:id="rId11"/>
    <p:sldId id="2147374232" r:id="rId12"/>
    <p:sldId id="1539" r:id="rId13"/>
    <p:sldId id="2147374233" r:id="rId14"/>
    <p:sldId id="2147374239" r:id="rId15"/>
    <p:sldId id="2147374240" r:id="rId16"/>
    <p:sldId id="2147374234" r:id="rId17"/>
    <p:sldId id="2147374242" r:id="rId18"/>
    <p:sldId id="2147374235" r:id="rId19"/>
    <p:sldId id="2147374236" r:id="rId20"/>
  </p:sldIdLst>
  <p:sldSz cx="12192000" cy="6858000"/>
  <p:notesSz cx="6669088" cy="9775825"/>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C35"/>
    <a:srgbClr val="D7D3D0"/>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EE32952-53ED-484B-A044-44C08A973C06}" v="1" dt="2024-04-08T13:08:57.770"/>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911" autoAdjust="0"/>
    <p:restoredTop sz="96240" autoAdjust="0"/>
  </p:normalViewPr>
  <p:slideViewPr>
    <p:cSldViewPr snapToObjects="1" showGuides="1">
      <p:cViewPr varScale="1">
        <p:scale>
          <a:sx n="63" d="100"/>
          <a:sy n="63" d="100"/>
        </p:scale>
        <p:origin x="66" y="1200"/>
      </p:cViewPr>
      <p:guideLst>
        <p:guide orient="horz" pos="2160"/>
        <p:guide pos="3840"/>
      </p:guideLst>
    </p:cSldViewPr>
  </p:slideViewPr>
  <p:notesTextViewPr>
    <p:cViewPr>
      <p:scale>
        <a:sx n="1" d="1"/>
        <a:sy n="1" d="1"/>
      </p:scale>
      <p:origin x="0" y="0"/>
    </p:cViewPr>
  </p:notesTextViewPr>
  <p:sorterViewPr>
    <p:cViewPr varScale="1">
      <p:scale>
        <a:sx n="1" d="1"/>
        <a:sy n="1" d="1"/>
      </p:scale>
      <p:origin x="0" y="-1304"/>
    </p:cViewPr>
  </p:sorterViewPr>
  <p:notesViewPr>
    <p:cSldViewPr snapToObjects="1">
      <p:cViewPr varScale="1">
        <p:scale>
          <a:sx n="70" d="100"/>
          <a:sy n="70" d="100"/>
        </p:scale>
        <p:origin x="2700" y="7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handoutMaster" Target="handoutMasters/handout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x Gruyelle" userId="566643ca-5417-4a84-a12a-a7b128d6884c" providerId="ADAL" clId="{1EE32952-53ED-484B-A044-44C08A973C06}"/>
    <pc:docChg chg="addSld modSld">
      <pc:chgData name="Max Gruyelle" userId="566643ca-5417-4a84-a12a-a7b128d6884c" providerId="ADAL" clId="{1EE32952-53ED-484B-A044-44C08A973C06}" dt="2024-04-08T13:12:45.951" v="54" actId="14100"/>
      <pc:docMkLst>
        <pc:docMk/>
      </pc:docMkLst>
      <pc:sldChg chg="modSp mod">
        <pc:chgData name="Max Gruyelle" userId="566643ca-5417-4a84-a12a-a7b128d6884c" providerId="ADAL" clId="{1EE32952-53ED-484B-A044-44C08A973C06}" dt="2024-04-08T13:10:20.628" v="26" actId="20577"/>
        <pc:sldMkLst>
          <pc:docMk/>
          <pc:sldMk cId="1913814810" sldId="432"/>
        </pc:sldMkLst>
        <pc:spChg chg="mod">
          <ac:chgData name="Max Gruyelle" userId="566643ca-5417-4a84-a12a-a7b128d6884c" providerId="ADAL" clId="{1EE32952-53ED-484B-A044-44C08A973C06}" dt="2024-04-08T13:10:20.628" v="26" actId="20577"/>
          <ac:spMkLst>
            <pc:docMk/>
            <pc:sldMk cId="1913814810" sldId="432"/>
            <ac:spMk id="3" creationId="{00000000-0000-0000-0000-000000000000}"/>
          </ac:spMkLst>
        </pc:spChg>
      </pc:sldChg>
      <pc:sldChg chg="modSp mod">
        <pc:chgData name="Max Gruyelle" userId="566643ca-5417-4a84-a12a-a7b128d6884c" providerId="ADAL" clId="{1EE32952-53ED-484B-A044-44C08A973C06}" dt="2024-04-08T13:12:45.951" v="54" actId="14100"/>
        <pc:sldMkLst>
          <pc:docMk/>
          <pc:sldMk cId="295642357" sldId="2147374234"/>
        </pc:sldMkLst>
        <pc:spChg chg="mod">
          <ac:chgData name="Max Gruyelle" userId="566643ca-5417-4a84-a12a-a7b128d6884c" providerId="ADAL" clId="{1EE32952-53ED-484B-A044-44C08A973C06}" dt="2024-04-08T13:12:45.951" v="54" actId="14100"/>
          <ac:spMkLst>
            <pc:docMk/>
            <pc:sldMk cId="295642357" sldId="2147374234"/>
            <ac:spMk id="8" creationId="{AE7B9992-1EAE-B0AC-F0A8-132F7BB3393B}"/>
          </ac:spMkLst>
        </pc:spChg>
      </pc:sldChg>
      <pc:sldChg chg="modSp add mod">
        <pc:chgData name="Max Gruyelle" userId="566643ca-5417-4a84-a12a-a7b128d6884c" providerId="ADAL" clId="{1EE32952-53ED-484B-A044-44C08A973C06}" dt="2024-04-08T13:09:54.655" v="6" actId="113"/>
        <pc:sldMkLst>
          <pc:docMk/>
          <pc:sldMk cId="2219622449" sldId="2147374242"/>
        </pc:sldMkLst>
        <pc:spChg chg="mod">
          <ac:chgData name="Max Gruyelle" userId="566643ca-5417-4a84-a12a-a7b128d6884c" providerId="ADAL" clId="{1EE32952-53ED-484B-A044-44C08A973C06}" dt="2024-04-08T13:09:14.466" v="1"/>
          <ac:spMkLst>
            <pc:docMk/>
            <pc:sldMk cId="2219622449" sldId="2147374242"/>
            <ac:spMk id="6" creationId="{F9D47542-59A0-32C6-1E5D-40B818C516CA}"/>
          </ac:spMkLst>
        </pc:spChg>
        <pc:spChg chg="mod">
          <ac:chgData name="Max Gruyelle" userId="566643ca-5417-4a84-a12a-a7b128d6884c" providerId="ADAL" clId="{1EE32952-53ED-484B-A044-44C08A973C06}" dt="2024-04-08T13:09:54.655" v="6" actId="113"/>
          <ac:spMkLst>
            <pc:docMk/>
            <pc:sldMk cId="2219622449" sldId="2147374242"/>
            <ac:spMk id="7" creationId="{DC4DFFB7-5231-B20F-488C-D19C1199397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41458618-560F-E541-8FDF-ED5BA4B1A70D}"/>
              </a:ext>
            </a:extLst>
          </p:cNvPr>
          <p:cNvSpPr>
            <a:spLocks noGrp="1"/>
          </p:cNvSpPr>
          <p:nvPr>
            <p:ph type="hdr" sz="quarter"/>
          </p:nvPr>
        </p:nvSpPr>
        <p:spPr>
          <a:xfrm>
            <a:off x="2" y="1"/>
            <a:ext cx="2889938" cy="490489"/>
          </a:xfrm>
          <a:prstGeom prst="rect">
            <a:avLst/>
          </a:prstGeom>
        </p:spPr>
        <p:txBody>
          <a:bodyPr vert="horz" lIns="90582" tIns="45291" rIns="90582" bIns="45291"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46158DA5-56AD-D441-AE53-CC3C3E85B204}"/>
              </a:ext>
            </a:extLst>
          </p:cNvPr>
          <p:cNvSpPr>
            <a:spLocks noGrp="1"/>
          </p:cNvSpPr>
          <p:nvPr>
            <p:ph type="dt" sz="quarter" idx="1"/>
          </p:nvPr>
        </p:nvSpPr>
        <p:spPr>
          <a:xfrm>
            <a:off x="3777607" y="1"/>
            <a:ext cx="2889938" cy="490489"/>
          </a:xfrm>
          <a:prstGeom prst="rect">
            <a:avLst/>
          </a:prstGeom>
        </p:spPr>
        <p:txBody>
          <a:bodyPr vert="horz" lIns="90582" tIns="45291" rIns="90582" bIns="45291" rtlCol="0"/>
          <a:lstStyle>
            <a:lvl1pPr algn="r">
              <a:defRPr sz="1200"/>
            </a:lvl1pPr>
          </a:lstStyle>
          <a:p>
            <a:fld id="{F05B5FA7-3AF3-3E44-8E69-A66D8F16ACCA}" type="datetimeFigureOut">
              <a:rPr lang="fr-FR" smtClean="0"/>
              <a:t>08/04/2024</a:t>
            </a:fld>
            <a:endParaRPr lang="fr-FR"/>
          </a:p>
        </p:txBody>
      </p:sp>
      <p:sp>
        <p:nvSpPr>
          <p:cNvPr id="4" name="Espace réservé du pied de page 3">
            <a:extLst>
              <a:ext uri="{FF2B5EF4-FFF2-40B4-BE49-F238E27FC236}">
                <a16:creationId xmlns:a16="http://schemas.microsoft.com/office/drawing/2014/main" id="{113608AE-2C6B-5444-997A-8E9A1339DBB6}"/>
              </a:ext>
            </a:extLst>
          </p:cNvPr>
          <p:cNvSpPr>
            <a:spLocks noGrp="1"/>
          </p:cNvSpPr>
          <p:nvPr>
            <p:ph type="ftr" sz="quarter" idx="2"/>
          </p:nvPr>
        </p:nvSpPr>
        <p:spPr>
          <a:xfrm>
            <a:off x="2" y="9285337"/>
            <a:ext cx="2889938" cy="490488"/>
          </a:xfrm>
          <a:prstGeom prst="rect">
            <a:avLst/>
          </a:prstGeom>
        </p:spPr>
        <p:txBody>
          <a:bodyPr vert="horz" lIns="90582" tIns="45291" rIns="90582" bIns="45291"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EF9B869F-3891-AD4D-9188-30DAED6D9A8D}"/>
              </a:ext>
            </a:extLst>
          </p:cNvPr>
          <p:cNvSpPr>
            <a:spLocks noGrp="1"/>
          </p:cNvSpPr>
          <p:nvPr>
            <p:ph type="sldNum" sz="quarter" idx="3"/>
          </p:nvPr>
        </p:nvSpPr>
        <p:spPr>
          <a:xfrm>
            <a:off x="3777607" y="9285337"/>
            <a:ext cx="2889938" cy="490488"/>
          </a:xfrm>
          <a:prstGeom prst="rect">
            <a:avLst/>
          </a:prstGeom>
        </p:spPr>
        <p:txBody>
          <a:bodyPr vert="horz" lIns="90582" tIns="45291" rIns="90582" bIns="45291" rtlCol="0" anchor="b"/>
          <a:lstStyle>
            <a:lvl1pPr algn="r">
              <a:defRPr sz="1200"/>
            </a:lvl1pPr>
          </a:lstStyle>
          <a:p>
            <a:fld id="{0E7A9EBE-F62A-2345-B6F5-10DD0B592968}" type="slidenum">
              <a:rPr lang="fr-FR" smtClean="0"/>
              <a:t>‹N°›</a:t>
            </a:fld>
            <a:endParaRPr lang="fr-FR"/>
          </a:p>
        </p:txBody>
      </p:sp>
    </p:spTree>
    <p:extLst>
      <p:ext uri="{BB962C8B-B14F-4D97-AF65-F5344CB8AC3E}">
        <p14:creationId xmlns:p14="http://schemas.microsoft.com/office/powerpoint/2010/main" val="4481046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2" y="1"/>
            <a:ext cx="2889938" cy="490489"/>
          </a:xfrm>
          <a:prstGeom prst="rect">
            <a:avLst/>
          </a:prstGeom>
        </p:spPr>
        <p:txBody>
          <a:bodyPr vert="horz" lIns="90582" tIns="45291" rIns="90582" bIns="45291" rtlCol="0"/>
          <a:lstStyle>
            <a:lvl1pPr algn="l">
              <a:defRPr sz="1200"/>
            </a:lvl1pPr>
          </a:lstStyle>
          <a:p>
            <a:endParaRPr lang="fr-FR"/>
          </a:p>
        </p:txBody>
      </p:sp>
      <p:sp>
        <p:nvSpPr>
          <p:cNvPr id="3" name="Espace réservé de la date 2"/>
          <p:cNvSpPr>
            <a:spLocks noGrp="1"/>
          </p:cNvSpPr>
          <p:nvPr>
            <p:ph type="dt" idx="1"/>
          </p:nvPr>
        </p:nvSpPr>
        <p:spPr>
          <a:xfrm>
            <a:off x="3777607" y="1"/>
            <a:ext cx="2889938" cy="490489"/>
          </a:xfrm>
          <a:prstGeom prst="rect">
            <a:avLst/>
          </a:prstGeom>
        </p:spPr>
        <p:txBody>
          <a:bodyPr vert="horz" lIns="90582" tIns="45291" rIns="90582" bIns="45291" rtlCol="0"/>
          <a:lstStyle>
            <a:lvl1pPr algn="r">
              <a:defRPr sz="1200"/>
            </a:lvl1pPr>
          </a:lstStyle>
          <a:p>
            <a:fld id="{687DD904-E2EF-4109-85E4-34360EE3BC2D}" type="datetimeFigureOut">
              <a:rPr lang="fr-FR" smtClean="0"/>
              <a:t>08/04/2024</a:t>
            </a:fld>
            <a:endParaRPr lang="fr-FR"/>
          </a:p>
        </p:txBody>
      </p:sp>
      <p:sp>
        <p:nvSpPr>
          <p:cNvPr id="4" name="Espace réservé de l'image des diapositives 3"/>
          <p:cNvSpPr>
            <a:spLocks noGrp="1" noRot="1" noChangeAspect="1"/>
          </p:cNvSpPr>
          <p:nvPr>
            <p:ph type="sldImg" idx="2"/>
          </p:nvPr>
        </p:nvSpPr>
        <p:spPr>
          <a:xfrm>
            <a:off x="400050" y="1220788"/>
            <a:ext cx="5868988" cy="3300412"/>
          </a:xfrm>
          <a:prstGeom prst="rect">
            <a:avLst/>
          </a:prstGeom>
          <a:noFill/>
          <a:ln w="12700">
            <a:solidFill>
              <a:prstClr val="black"/>
            </a:solidFill>
          </a:ln>
        </p:spPr>
        <p:txBody>
          <a:bodyPr vert="horz" lIns="90582" tIns="45291" rIns="90582" bIns="45291" rtlCol="0" anchor="ctr"/>
          <a:lstStyle/>
          <a:p>
            <a:endParaRPr lang="fr-FR"/>
          </a:p>
        </p:txBody>
      </p:sp>
      <p:sp>
        <p:nvSpPr>
          <p:cNvPr id="5" name="Espace réservé des commentaires 4"/>
          <p:cNvSpPr>
            <a:spLocks noGrp="1"/>
          </p:cNvSpPr>
          <p:nvPr>
            <p:ph type="body" sz="quarter" idx="3"/>
          </p:nvPr>
        </p:nvSpPr>
        <p:spPr>
          <a:xfrm>
            <a:off x="666909" y="4704616"/>
            <a:ext cx="5335270" cy="3849231"/>
          </a:xfrm>
          <a:prstGeom prst="rect">
            <a:avLst/>
          </a:prstGeom>
        </p:spPr>
        <p:txBody>
          <a:bodyPr vert="horz" lIns="90582" tIns="45291" rIns="90582" bIns="45291"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2" y="9285337"/>
            <a:ext cx="2889938" cy="490488"/>
          </a:xfrm>
          <a:prstGeom prst="rect">
            <a:avLst/>
          </a:prstGeom>
        </p:spPr>
        <p:txBody>
          <a:bodyPr vert="horz" lIns="90582" tIns="45291" rIns="90582" bIns="45291"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777607" y="9285337"/>
            <a:ext cx="2889938" cy="490488"/>
          </a:xfrm>
          <a:prstGeom prst="rect">
            <a:avLst/>
          </a:prstGeom>
        </p:spPr>
        <p:txBody>
          <a:bodyPr vert="horz" lIns="90582" tIns="45291" rIns="90582" bIns="45291" rtlCol="0" anchor="b"/>
          <a:lstStyle>
            <a:lvl1pPr algn="r">
              <a:defRPr sz="1200"/>
            </a:lvl1pPr>
          </a:lstStyle>
          <a:p>
            <a:fld id="{AFD31771-BB1F-4224-BB36-D91542650C19}" type="slidenum">
              <a:rPr lang="fr-FR" smtClean="0"/>
              <a:t>‹N°›</a:t>
            </a:fld>
            <a:endParaRPr lang="fr-FR"/>
          </a:p>
        </p:txBody>
      </p:sp>
    </p:spTree>
    <p:extLst>
      <p:ext uri="{BB962C8B-B14F-4D97-AF65-F5344CB8AC3E}">
        <p14:creationId xmlns:p14="http://schemas.microsoft.com/office/powerpoint/2010/main" val="14338308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AFD31771-BB1F-4224-BB36-D91542650C19}" type="slidenum">
              <a:rPr lang="fr-FR" smtClean="0"/>
              <a:t>1</a:t>
            </a:fld>
            <a:endParaRPr lang="fr-FR"/>
          </a:p>
        </p:txBody>
      </p:sp>
    </p:spTree>
    <p:extLst>
      <p:ext uri="{BB962C8B-B14F-4D97-AF65-F5344CB8AC3E}">
        <p14:creationId xmlns:p14="http://schemas.microsoft.com/office/powerpoint/2010/main" val="16601072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a:t>*</a:t>
            </a:r>
            <a:r>
              <a:rPr lang="fr-FR">
                <a:solidFill>
                  <a:schemeClr val="bg1"/>
                </a:solidFill>
                <a:effectLst/>
                <a:latin typeface="+mj-lt"/>
                <a:ea typeface="Calibri" panose="020F0502020204030204" pitchFamily="34" charset="0"/>
                <a:cs typeface="Times New Roman" panose="02020603050405020304" pitchFamily="18" charset="0"/>
              </a:rPr>
              <a:t>L’éco-conception consiste à optimiser les performances (et ainsi l’impact environnemental) des solutions tout en garantissant les performances.</a:t>
            </a:r>
          </a:p>
          <a:p>
            <a:endParaRPr lang="fr-FR"/>
          </a:p>
        </p:txBody>
      </p:sp>
      <p:sp>
        <p:nvSpPr>
          <p:cNvPr id="4" name="Espace réservé du numéro de diapositive 3"/>
          <p:cNvSpPr>
            <a:spLocks noGrp="1"/>
          </p:cNvSpPr>
          <p:nvPr>
            <p:ph type="sldNum" sz="quarter" idx="5"/>
          </p:nvPr>
        </p:nvSpPr>
        <p:spPr/>
        <p:txBody>
          <a:bodyPr/>
          <a:lstStyle/>
          <a:p>
            <a:fld id="{AFD31771-BB1F-4224-BB36-D91542650C19}" type="slidenum">
              <a:rPr lang="fr-FR" smtClean="0"/>
              <a:t>10</a:t>
            </a:fld>
            <a:endParaRPr lang="fr-FR"/>
          </a:p>
        </p:txBody>
      </p:sp>
    </p:spTree>
    <p:extLst>
      <p:ext uri="{BB962C8B-B14F-4D97-AF65-F5344CB8AC3E}">
        <p14:creationId xmlns:p14="http://schemas.microsoft.com/office/powerpoint/2010/main" val="2249077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a:t>*</a:t>
            </a:r>
            <a:r>
              <a:rPr lang="fr-FR">
                <a:solidFill>
                  <a:schemeClr val="bg1"/>
                </a:solidFill>
                <a:effectLst/>
                <a:latin typeface="+mj-lt"/>
                <a:ea typeface="Calibri" panose="020F0502020204030204" pitchFamily="34" charset="0"/>
                <a:cs typeface="Times New Roman" panose="02020603050405020304" pitchFamily="18" charset="0"/>
              </a:rPr>
              <a:t>L’éco-conception consiste à optimiser les performances (et ainsi l’impact environnemental) des solutions tout en garantissant les performances.</a:t>
            </a:r>
          </a:p>
          <a:p>
            <a:endParaRPr lang="fr-FR"/>
          </a:p>
        </p:txBody>
      </p:sp>
      <p:sp>
        <p:nvSpPr>
          <p:cNvPr id="4" name="Espace réservé du numéro de diapositive 3"/>
          <p:cNvSpPr>
            <a:spLocks noGrp="1"/>
          </p:cNvSpPr>
          <p:nvPr>
            <p:ph type="sldNum" sz="quarter" idx="5"/>
          </p:nvPr>
        </p:nvSpPr>
        <p:spPr/>
        <p:txBody>
          <a:bodyPr/>
          <a:lstStyle/>
          <a:p>
            <a:fld id="{AFD31771-BB1F-4224-BB36-D91542650C19}" type="slidenum">
              <a:rPr lang="fr-FR" smtClean="0"/>
              <a:t>11</a:t>
            </a:fld>
            <a:endParaRPr lang="fr-FR"/>
          </a:p>
        </p:txBody>
      </p:sp>
    </p:spTree>
    <p:extLst>
      <p:ext uri="{BB962C8B-B14F-4D97-AF65-F5344CB8AC3E}">
        <p14:creationId xmlns:p14="http://schemas.microsoft.com/office/powerpoint/2010/main" val="8912164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1" dirty="0">
                <a:solidFill>
                  <a:srgbClr val="002C52"/>
                </a:solidFill>
                <a:effectLst/>
                <a:latin typeface="Segoe UI" panose="020B0502040204020203" pitchFamily="34" charset="0"/>
                <a:ea typeface="Calibri" panose="020F0502020204030204" pitchFamily="34" charset="0"/>
                <a:cs typeface="Times New Roman" panose="02020603050405020304" pitchFamily="18" charset="0"/>
              </a:rPr>
              <a:t>Pourquoi ce territoire ?</a:t>
            </a:r>
          </a:p>
          <a:p>
            <a:r>
              <a:rPr lang="fr-FR" sz="1200" dirty="0">
                <a:solidFill>
                  <a:srgbClr val="002C52"/>
                </a:solidFill>
                <a:effectLst/>
                <a:latin typeface="Segoe UI" panose="020B0502040204020203" pitchFamily="34" charset="0"/>
                <a:ea typeface="Calibri" panose="020F0502020204030204" pitchFamily="34" charset="0"/>
                <a:cs typeface="Times New Roman" panose="02020603050405020304" pitchFamily="18" charset="0"/>
              </a:rPr>
              <a:t>En tant que créateur de solutions de gestion dans le cloud, nous sommes convaincus que le </a:t>
            </a:r>
            <a:r>
              <a:rPr lang="fr-FR" sz="1200" b="1" dirty="0">
                <a:solidFill>
                  <a:srgbClr val="002C52"/>
                </a:solidFill>
                <a:effectLst/>
                <a:latin typeface="Segoe UI" panose="020B0502040204020203" pitchFamily="34" charset="0"/>
                <a:ea typeface="Calibri" panose="020F0502020204030204" pitchFamily="34" charset="0"/>
                <a:cs typeface="Times New Roman" panose="02020603050405020304" pitchFamily="18" charset="0"/>
              </a:rPr>
              <a:t>numérique est un formidable levier de développement, d’éducation, d’insertion</a:t>
            </a:r>
            <a:r>
              <a:rPr lang="fr-FR" sz="1200" dirty="0">
                <a:solidFill>
                  <a:srgbClr val="002C52"/>
                </a:solidFill>
                <a:effectLst/>
                <a:latin typeface="Segoe UI" panose="020B0502040204020203" pitchFamily="34" charset="0"/>
                <a:ea typeface="Calibri" panose="020F0502020204030204" pitchFamily="34" charset="0"/>
                <a:cs typeface="Times New Roman" panose="02020603050405020304" pitchFamily="18" charset="0"/>
              </a:rPr>
              <a:t> pour toutes nos parties prenantes (collaborateurs, clients, communautés locales…). Pour autant, il existe encore une fracture numérique importante en France et dans le monde, et l’impact environnemental du numérique est encore mal évalué.</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10"/>
          </p:nvPr>
        </p:nvSpPr>
        <p:spPr/>
        <p:txBody>
          <a:bodyPr/>
          <a:lstStyle/>
          <a:p>
            <a:fld id="{B43A8C72-0630-CD44-A8DF-BE4E040D82B1}" type="slidenum">
              <a:rPr lang="fr-FR" smtClean="0"/>
              <a:t>2</a:t>
            </a:fld>
            <a:endParaRPr lang="fr-FR"/>
          </a:p>
        </p:txBody>
      </p:sp>
    </p:spTree>
    <p:extLst>
      <p:ext uri="{BB962C8B-B14F-4D97-AF65-F5344CB8AC3E}">
        <p14:creationId xmlns:p14="http://schemas.microsoft.com/office/powerpoint/2010/main" val="37890733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3A8C72-0630-CD44-A8DF-BE4E040D82B1}"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520223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AFD31771-BB1F-4224-BB36-D91542650C19}" type="slidenum">
              <a:rPr lang="fr-FR" smtClean="0"/>
              <a:t>4</a:t>
            </a:fld>
            <a:endParaRPr lang="fr-FR"/>
          </a:p>
        </p:txBody>
      </p:sp>
    </p:spTree>
    <p:extLst>
      <p:ext uri="{BB962C8B-B14F-4D97-AF65-F5344CB8AC3E}">
        <p14:creationId xmlns:p14="http://schemas.microsoft.com/office/powerpoint/2010/main" val="29700085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D31771-BB1F-4224-BB36-D91542650C19}"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718270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a:t>*</a:t>
            </a:r>
            <a:r>
              <a:rPr lang="fr-FR">
                <a:solidFill>
                  <a:schemeClr val="bg1"/>
                </a:solidFill>
                <a:effectLst/>
                <a:latin typeface="+mj-lt"/>
                <a:ea typeface="Calibri" panose="020F0502020204030204" pitchFamily="34" charset="0"/>
                <a:cs typeface="Times New Roman" panose="02020603050405020304" pitchFamily="18" charset="0"/>
              </a:rPr>
              <a:t>L’éco-conception consiste à optimiser les performances (et ainsi l’impact environnemental) des solutions tout en garantissant les performances.</a:t>
            </a:r>
          </a:p>
          <a:p>
            <a:endParaRPr lang="fr-FR"/>
          </a:p>
        </p:txBody>
      </p:sp>
      <p:sp>
        <p:nvSpPr>
          <p:cNvPr id="4" name="Espace réservé du numéro de diapositive 3"/>
          <p:cNvSpPr>
            <a:spLocks noGrp="1"/>
          </p:cNvSpPr>
          <p:nvPr>
            <p:ph type="sldNum" sz="quarter" idx="5"/>
          </p:nvPr>
        </p:nvSpPr>
        <p:spPr/>
        <p:txBody>
          <a:bodyPr/>
          <a:lstStyle/>
          <a:p>
            <a:fld id="{AFD31771-BB1F-4224-BB36-D91542650C19}" type="slidenum">
              <a:rPr lang="fr-FR" smtClean="0"/>
              <a:t>6</a:t>
            </a:fld>
            <a:endParaRPr lang="fr-FR"/>
          </a:p>
        </p:txBody>
      </p:sp>
    </p:spTree>
    <p:extLst>
      <p:ext uri="{BB962C8B-B14F-4D97-AF65-F5344CB8AC3E}">
        <p14:creationId xmlns:p14="http://schemas.microsoft.com/office/powerpoint/2010/main" val="34161763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342900" indent="-342900">
              <a:lnSpc>
                <a:spcPct val="107000"/>
              </a:lnSpc>
              <a:spcAft>
                <a:spcPts val="800"/>
              </a:spcAft>
              <a:buFont typeface="Courier New,monospace"/>
              <a:buChar char="o"/>
              <a:defRPr/>
            </a:pPr>
            <a:r>
              <a:rPr lang="fr-FR" b="1">
                <a:solidFill>
                  <a:prstClr val="white"/>
                </a:solidFill>
              </a:rPr>
              <a:t>15 ans</a:t>
            </a:r>
            <a:r>
              <a:rPr lang="fr-FR">
                <a:solidFill>
                  <a:prstClr val="white"/>
                </a:solidFill>
              </a:rPr>
              <a:t> de dialogue social et d'accords avec des mesures à destination des équipes</a:t>
            </a:r>
          </a:p>
          <a:p>
            <a:pPr marL="285750" indent="-285750" algn="just">
              <a:lnSpc>
                <a:spcPct val="107000"/>
              </a:lnSpc>
              <a:spcAft>
                <a:spcPts val="800"/>
              </a:spcAft>
              <a:buFont typeface="Courier New,monospace"/>
              <a:buChar char="o"/>
              <a:defRPr/>
            </a:pPr>
            <a:r>
              <a:rPr lang="fr-FR">
                <a:solidFill>
                  <a:prstClr val="white"/>
                </a:solidFill>
              </a:rPr>
              <a:t>+ de</a:t>
            </a:r>
            <a:r>
              <a:rPr lang="fr-FR" b="1">
                <a:solidFill>
                  <a:prstClr val="white"/>
                </a:solidFill>
              </a:rPr>
              <a:t> 20 </a:t>
            </a:r>
            <a:r>
              <a:rPr lang="fr-FR">
                <a:solidFill>
                  <a:prstClr val="white"/>
                </a:solidFill>
              </a:rPr>
              <a:t>Correspondants Handicap et + de </a:t>
            </a:r>
            <a:r>
              <a:rPr lang="fr-FR" b="1">
                <a:solidFill>
                  <a:prstClr val="white"/>
                </a:solidFill>
              </a:rPr>
              <a:t>400 </a:t>
            </a:r>
            <a:r>
              <a:rPr lang="fr-FR">
                <a:solidFill>
                  <a:prstClr val="white"/>
                </a:solidFill>
              </a:rPr>
              <a:t>membres du Cegid GEN avec plan d'action associé </a:t>
            </a:r>
            <a:endParaRPr lang="en-US">
              <a:solidFill>
                <a:prstClr val="white"/>
              </a:solidFill>
            </a:endParaRPr>
          </a:p>
          <a:p>
            <a:pPr algn="just">
              <a:lnSpc>
                <a:spcPct val="107000"/>
              </a:lnSpc>
              <a:spcAft>
                <a:spcPts val="800"/>
              </a:spcAft>
              <a:defRPr/>
            </a:pPr>
            <a:endParaRPr lang="fr-FR">
              <a:solidFill>
                <a:prstClr val="white"/>
              </a:solidFill>
            </a:endParaRPr>
          </a:p>
          <a:p>
            <a:pPr marL="285750" indent="-285750" algn="just">
              <a:lnSpc>
                <a:spcPct val="107000"/>
              </a:lnSpc>
              <a:spcAft>
                <a:spcPts val="800"/>
              </a:spcAft>
              <a:buFont typeface="Courier New,monospace"/>
              <a:buChar char="o"/>
              <a:defRPr/>
            </a:pPr>
            <a:r>
              <a:rPr lang="fr-FR" b="1">
                <a:solidFill>
                  <a:prstClr val="white"/>
                </a:solidFill>
              </a:rPr>
              <a:t>88%</a:t>
            </a:r>
            <a:r>
              <a:rPr lang="fr-FR">
                <a:solidFill>
                  <a:prstClr val="white"/>
                </a:solidFill>
              </a:rPr>
              <a:t> de nos équipes sont satisfaites de la politique D&amp;I </a:t>
            </a:r>
            <a:r>
              <a:rPr lang="fr-FR" i="1">
                <a:solidFill>
                  <a:prstClr val="white"/>
                </a:solidFill>
              </a:rPr>
              <a:t>(enquête EVP Nov. 2022) ; </a:t>
            </a:r>
            <a:endParaRPr lang="fr-FR"/>
          </a:p>
          <a:p>
            <a:pPr>
              <a:lnSpc>
                <a:spcPct val="107000"/>
              </a:lnSpc>
              <a:spcAft>
                <a:spcPts val="800"/>
              </a:spcAft>
              <a:defRPr/>
            </a:pPr>
            <a:endParaRPr lang="fr-FR" sz="1200">
              <a:solidFill>
                <a:prstClr val="white"/>
              </a:solidFill>
              <a:latin typeface="Segoe UI" panose="020B0502040204020203" pitchFamily="34" charset="0"/>
              <a:cs typeface="Segoe U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a:solidFill>
                <a:prstClr val="white"/>
              </a:solidFill>
              <a:latin typeface="Segoe UI"/>
              <a:cs typeface="Segoe UI"/>
            </a:endParaRPr>
          </a:p>
          <a:p>
            <a:pPr>
              <a:defRPr/>
            </a:pPr>
            <a:endParaRPr lang="fr-FR" sz="1200">
              <a:solidFill>
                <a:prstClr val="white"/>
              </a:solidFill>
              <a:cs typeface="Segoe UI"/>
            </a:endParaRPr>
          </a:p>
          <a:p>
            <a:endParaRPr lang="fr-F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D31771-BB1F-4224-BB36-D91542650C19}"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024244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defRPr/>
            </a:pPr>
            <a:endParaRPr lang="fr-FR" sz="1200">
              <a:solidFill>
                <a:prstClr val="white"/>
              </a:solidFill>
              <a:latin typeface="Segoe UI"/>
              <a:cs typeface="Segoe UI"/>
            </a:endParaRPr>
          </a:p>
          <a:p>
            <a:pPr marL="742950" lvl="1" indent="-285750">
              <a:lnSpc>
                <a:spcPct val="107000"/>
              </a:lnSpc>
              <a:spcAft>
                <a:spcPts val="800"/>
              </a:spcAft>
              <a:buFont typeface="Wingdings,Sans-Serif"/>
              <a:buChar char="ü"/>
            </a:pPr>
            <a:r>
              <a:rPr lang="fr-FR" i="1"/>
              <a:t>Proposer un programme tremplin afin d'encourager les femmes à devenir managers</a:t>
            </a:r>
            <a:endParaRPr lang="en-US"/>
          </a:p>
          <a:p>
            <a:pPr marL="742950" lvl="1" indent="-285750">
              <a:lnSpc>
                <a:spcPct val="107000"/>
              </a:lnSpc>
              <a:spcAft>
                <a:spcPts val="800"/>
              </a:spcAft>
              <a:buFont typeface="Wingdings,Sans-Serif"/>
              <a:buChar char="ü"/>
            </a:pPr>
            <a:r>
              <a:rPr lang="fr-FR" i="1"/>
              <a:t>Développer des actions de recrutement ciblées pour + de femmes sur nos métiers techniques</a:t>
            </a:r>
            <a:endParaRPr lang="en-US"/>
          </a:p>
          <a:p>
            <a:pPr marL="742950" lvl="1" indent="-285750">
              <a:lnSpc>
                <a:spcPct val="107000"/>
              </a:lnSpc>
              <a:spcAft>
                <a:spcPts val="800"/>
              </a:spcAft>
              <a:buFont typeface="Wingdings,Sans-Serif"/>
              <a:buChar char="ü"/>
            </a:pPr>
            <a:r>
              <a:rPr lang="fr-FR" i="1"/>
              <a:t>Développer nos mesures favorisant la conciliation des temps de vie et l'adaptation à toutes les formes de parentalité </a:t>
            </a:r>
            <a:endParaRPr lang="en-US"/>
          </a:p>
          <a:p>
            <a:endParaRPr lang="fr-FR">
              <a:ea typeface="Calibri"/>
              <a:cs typeface="Calibri"/>
            </a:endParaRP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D31771-BB1F-4224-BB36-D91542650C19}"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446647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a:t>*</a:t>
            </a:r>
            <a:r>
              <a:rPr lang="fr-FR">
                <a:solidFill>
                  <a:schemeClr val="bg1"/>
                </a:solidFill>
                <a:effectLst/>
                <a:latin typeface="+mj-lt"/>
                <a:ea typeface="Calibri" panose="020F0502020204030204" pitchFamily="34" charset="0"/>
                <a:cs typeface="Times New Roman" panose="02020603050405020304" pitchFamily="18" charset="0"/>
              </a:rPr>
              <a:t>L’éco-conception consiste à optimiser les performances (et ainsi l’impact environnemental) des solutions tout en garantissant les performances.</a:t>
            </a:r>
          </a:p>
          <a:p>
            <a:endParaRPr lang="fr-FR"/>
          </a:p>
        </p:txBody>
      </p:sp>
      <p:sp>
        <p:nvSpPr>
          <p:cNvPr id="4" name="Espace réservé du numéro de diapositive 3"/>
          <p:cNvSpPr>
            <a:spLocks noGrp="1"/>
          </p:cNvSpPr>
          <p:nvPr>
            <p:ph type="sldNum" sz="quarter" idx="5"/>
          </p:nvPr>
        </p:nvSpPr>
        <p:spPr/>
        <p:txBody>
          <a:bodyPr/>
          <a:lstStyle/>
          <a:p>
            <a:fld id="{AFD31771-BB1F-4224-BB36-D91542650C19}" type="slidenum">
              <a:rPr lang="fr-FR" smtClean="0"/>
              <a:t>9</a:t>
            </a:fld>
            <a:endParaRPr lang="fr-FR"/>
          </a:p>
        </p:txBody>
      </p:sp>
    </p:spTree>
    <p:extLst>
      <p:ext uri="{BB962C8B-B14F-4D97-AF65-F5344CB8AC3E}">
        <p14:creationId xmlns:p14="http://schemas.microsoft.com/office/powerpoint/2010/main" val="2354310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2_Ouverture style 1">
    <p:bg>
      <p:bgPr>
        <a:solidFill>
          <a:schemeClr val="tx2"/>
        </a:solid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1642897" y="1640467"/>
            <a:ext cx="7405432" cy="2114297"/>
          </a:xfrm>
        </p:spPr>
        <p:txBody>
          <a:bodyPr anchor="b"/>
          <a:lstStyle>
            <a:lvl1pPr algn="l">
              <a:lnSpc>
                <a:spcPct val="110000"/>
              </a:lnSpc>
              <a:defRPr sz="6500">
                <a:solidFill>
                  <a:schemeClr val="bg1"/>
                </a:solidFill>
              </a:defRPr>
            </a:lvl1pPr>
          </a:lstStyle>
          <a:p>
            <a:r>
              <a:rPr lang="fr-FR"/>
              <a:t>Modifiez le style du titre</a:t>
            </a:r>
            <a:endParaRPr lang="fr-FR" dirty="0"/>
          </a:p>
        </p:txBody>
      </p:sp>
      <p:sp>
        <p:nvSpPr>
          <p:cNvPr id="3" name="Sous-titre 2"/>
          <p:cNvSpPr>
            <a:spLocks noGrp="1"/>
          </p:cNvSpPr>
          <p:nvPr>
            <p:ph type="subTitle" idx="1"/>
          </p:nvPr>
        </p:nvSpPr>
        <p:spPr>
          <a:xfrm>
            <a:off x="1642896" y="4149080"/>
            <a:ext cx="7405433" cy="975845"/>
          </a:xfrm>
        </p:spPr>
        <p:txBody>
          <a:bodyPr/>
          <a:lstStyle>
            <a:lvl1pPr marL="0" indent="0" algn="l">
              <a:lnSpc>
                <a:spcPct val="110000"/>
              </a:lnSpc>
              <a:buNone/>
              <a:defRPr sz="3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FR" dirty="0"/>
          </a:p>
        </p:txBody>
      </p:sp>
      <p:sp>
        <p:nvSpPr>
          <p:cNvPr id="5" name="Espace réservé du pied de page 4"/>
          <p:cNvSpPr>
            <a:spLocks noGrp="1"/>
          </p:cNvSpPr>
          <p:nvPr>
            <p:ph type="ftr" sz="quarter" idx="11"/>
          </p:nvPr>
        </p:nvSpPr>
        <p:spPr>
          <a:xfrm>
            <a:off x="1642897" y="6166981"/>
            <a:ext cx="6552000" cy="184666"/>
          </a:xfrm>
        </p:spPr>
        <p:txBody>
          <a:bodyPr/>
          <a:lstStyle>
            <a:lvl1pPr>
              <a:defRPr sz="1200"/>
            </a:lvl1pPr>
          </a:lstStyle>
          <a:p>
            <a:r>
              <a:rPr lang="fr-FR"/>
              <a:t>août 2022  | Politique RSE</a:t>
            </a:r>
            <a:endParaRPr lang="fr-FR" dirty="0"/>
          </a:p>
        </p:txBody>
      </p:sp>
      <p:pic>
        <p:nvPicPr>
          <p:cNvPr id="6" name="Image 5"/>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0321780" y="5856298"/>
            <a:ext cx="1440000" cy="680730"/>
          </a:xfrm>
          <a:prstGeom prst="rect">
            <a:avLst/>
          </a:prstGeom>
        </p:spPr>
      </p:pic>
    </p:spTree>
    <p:extLst>
      <p:ext uri="{BB962C8B-B14F-4D97-AF65-F5344CB8AC3E}">
        <p14:creationId xmlns:p14="http://schemas.microsoft.com/office/powerpoint/2010/main" val="428880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_Chiffre clé">
    <p:bg>
      <p:bgPr>
        <a:solidFill>
          <a:schemeClr val="accent1"/>
        </a:solidFill>
        <a:effectLst/>
      </p:bgPr>
    </p:bg>
    <p:spTree>
      <p:nvGrpSpPr>
        <p:cNvPr id="1" name=""/>
        <p:cNvGrpSpPr/>
        <p:nvPr/>
      </p:nvGrpSpPr>
      <p:grpSpPr>
        <a:xfrm>
          <a:off x="0" y="0"/>
          <a:ext cx="0" cy="0"/>
          <a:chOff x="0" y="0"/>
          <a:chExt cx="0" cy="0"/>
        </a:xfrm>
      </p:grpSpPr>
      <p:sp>
        <p:nvSpPr>
          <p:cNvPr id="3" name="Espace réservé du pied de page 2"/>
          <p:cNvSpPr>
            <a:spLocks noGrp="1"/>
          </p:cNvSpPr>
          <p:nvPr>
            <p:ph type="ftr" sz="quarter" idx="10"/>
          </p:nvPr>
        </p:nvSpPr>
        <p:spPr/>
        <p:txBody>
          <a:bodyPr/>
          <a:lstStyle>
            <a:lvl1pPr>
              <a:defRPr>
                <a:solidFill>
                  <a:schemeClr val="bg1"/>
                </a:solidFill>
              </a:defRPr>
            </a:lvl1pPr>
          </a:lstStyle>
          <a:p>
            <a:r>
              <a:rPr lang="fr-FR"/>
              <a:t>août 2022  | Politique RSE</a:t>
            </a:r>
            <a:endParaRPr lang="fr-FR" dirty="0"/>
          </a:p>
        </p:txBody>
      </p:sp>
      <p:sp>
        <p:nvSpPr>
          <p:cNvPr id="4" name="Espace réservé du numéro de diapositive 3"/>
          <p:cNvSpPr>
            <a:spLocks noGrp="1"/>
          </p:cNvSpPr>
          <p:nvPr>
            <p:ph type="sldNum" sz="quarter" idx="11"/>
          </p:nvPr>
        </p:nvSpPr>
        <p:spPr/>
        <p:txBody>
          <a:bodyPr/>
          <a:lstStyle>
            <a:lvl1pPr algn="l">
              <a:defRPr/>
            </a:lvl1pPr>
          </a:lstStyle>
          <a:p>
            <a:fld id="{72F7D735-2684-4015-BC38-8C62B24B466E}" type="slidenum">
              <a:rPr lang="fr-FR" smtClean="0"/>
              <a:pPr/>
              <a:t>‹N°›</a:t>
            </a:fld>
            <a:endParaRPr lang="fr-FR" dirty="0"/>
          </a:p>
        </p:txBody>
      </p:sp>
      <p:sp>
        <p:nvSpPr>
          <p:cNvPr id="8" name="Espace réservé du texte 7"/>
          <p:cNvSpPr>
            <a:spLocks noGrp="1"/>
          </p:cNvSpPr>
          <p:nvPr>
            <p:ph type="body" sz="quarter" idx="12" hasCustomPrompt="1"/>
          </p:nvPr>
        </p:nvSpPr>
        <p:spPr>
          <a:xfrm>
            <a:off x="1919537" y="1958494"/>
            <a:ext cx="8352928" cy="3393237"/>
          </a:xfrm>
        </p:spPr>
        <p:txBody>
          <a:bodyPr anchor="b"/>
          <a:lstStyle>
            <a:lvl1pPr marL="0" algn="ctr">
              <a:lnSpc>
                <a:spcPct val="90000"/>
              </a:lnSpc>
              <a:buFontTx/>
              <a:buNone/>
              <a:defRPr sz="24500" b="1" i="0" spc="-1000" baseline="0">
                <a:solidFill>
                  <a:schemeClr val="tx1"/>
                </a:solidFill>
              </a:defRPr>
            </a:lvl1pPr>
            <a:lvl2pPr marL="0">
              <a:buFontTx/>
              <a:buNone/>
              <a:defRPr sz="1600" b="0" i="0"/>
            </a:lvl2pPr>
            <a:lvl3pPr marL="0">
              <a:buFontTx/>
              <a:buNone/>
              <a:defRPr sz="1600" b="0" i="0"/>
            </a:lvl3pPr>
            <a:lvl4pPr marL="0" indent="0">
              <a:buFontTx/>
              <a:buNone/>
              <a:defRPr sz="1600" b="0" i="0"/>
            </a:lvl4pPr>
            <a:lvl5pPr marL="0" indent="0">
              <a:buFontTx/>
              <a:buNone/>
              <a:defRPr sz="1600" b="0" i="0"/>
            </a:lvl5pPr>
          </a:lstStyle>
          <a:p>
            <a:pPr lvl="0"/>
            <a:r>
              <a:rPr lang="fr-FR" dirty="0"/>
              <a:t>00</a:t>
            </a:r>
          </a:p>
        </p:txBody>
      </p:sp>
      <p:sp>
        <p:nvSpPr>
          <p:cNvPr id="9" name="Espace réservé du texte 7"/>
          <p:cNvSpPr>
            <a:spLocks noGrp="1"/>
          </p:cNvSpPr>
          <p:nvPr>
            <p:ph type="body" sz="quarter" idx="13"/>
          </p:nvPr>
        </p:nvSpPr>
        <p:spPr>
          <a:xfrm>
            <a:off x="3323692" y="5013176"/>
            <a:ext cx="6048526" cy="338554"/>
          </a:xfrm>
        </p:spPr>
        <p:txBody>
          <a:bodyPr/>
          <a:lstStyle>
            <a:lvl1pPr marL="0">
              <a:buFontTx/>
              <a:buNone/>
              <a:defRPr sz="2200" b="1" i="0">
                <a:solidFill>
                  <a:schemeClr val="bg1"/>
                </a:solidFill>
              </a:defRPr>
            </a:lvl1pPr>
            <a:lvl2pPr marL="0">
              <a:buFontTx/>
              <a:buNone/>
              <a:defRPr sz="2200" b="0" i="0">
                <a:solidFill>
                  <a:schemeClr val="bg1"/>
                </a:solidFill>
              </a:defRPr>
            </a:lvl2pPr>
            <a:lvl3pPr marL="0">
              <a:buFontTx/>
              <a:buNone/>
              <a:defRPr sz="2200" b="0" i="0">
                <a:solidFill>
                  <a:schemeClr val="bg1"/>
                </a:solidFill>
              </a:defRPr>
            </a:lvl3pPr>
            <a:lvl4pPr marL="0" indent="0">
              <a:buFontTx/>
              <a:buNone/>
              <a:defRPr sz="2200" b="0" i="0">
                <a:solidFill>
                  <a:schemeClr val="bg1"/>
                </a:solidFill>
              </a:defRPr>
            </a:lvl4pPr>
            <a:lvl5pPr marL="0" indent="0">
              <a:buFontTx/>
              <a:buNone/>
              <a:defRPr sz="2200" b="0" i="0">
                <a:solidFill>
                  <a:schemeClr val="bg1"/>
                </a:solidFill>
              </a:defRPr>
            </a:lvl5pPr>
          </a:lstStyle>
          <a:p>
            <a:pPr lvl="0"/>
            <a:r>
              <a:rPr lang="fr-FR"/>
              <a:t>Cliquez pour modifier les styles du texte du masque</a:t>
            </a:r>
          </a:p>
        </p:txBody>
      </p:sp>
      <p:pic>
        <p:nvPicPr>
          <p:cNvPr id="5" name="Image 4" descr="Une image contenant accessoire, parapluie, très coloré, ouvrir&#10;&#10;Description générée automatiquement">
            <a:extLst>
              <a:ext uri="{FF2B5EF4-FFF2-40B4-BE49-F238E27FC236}">
                <a16:creationId xmlns:a16="http://schemas.microsoft.com/office/drawing/2014/main" id="{E68133EB-BAB0-4F6E-A11F-D97872CEA7B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277918" y="-2115616"/>
            <a:ext cx="5491027" cy="5491027"/>
          </a:xfrm>
          <a:prstGeom prst="rect">
            <a:avLst/>
          </a:prstGeom>
          <a:effectLst>
            <a:outerShdw blurRad="546100" dist="546100" dir="2700000" algn="ctr" rotWithShape="0">
              <a:srgbClr val="000000">
                <a:alpha val="22000"/>
              </a:srgbClr>
            </a:outerShdw>
          </a:effectLst>
        </p:spPr>
      </p:pic>
      <p:pic>
        <p:nvPicPr>
          <p:cNvPr id="11" name="Image 10" descr="Une image contenant dessin&#10;&#10;Description générée automatiquement">
            <a:extLst>
              <a:ext uri="{FF2B5EF4-FFF2-40B4-BE49-F238E27FC236}">
                <a16:creationId xmlns:a16="http://schemas.microsoft.com/office/drawing/2014/main" id="{0EFBA19E-E1EC-4EB5-A04C-BB97F0EB0AA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923765" y="6172803"/>
            <a:ext cx="1230021" cy="792088"/>
          </a:xfrm>
          <a:prstGeom prst="rect">
            <a:avLst/>
          </a:prstGeom>
        </p:spPr>
      </p:pic>
    </p:spTree>
    <p:extLst>
      <p:ext uri="{BB962C8B-B14F-4D97-AF65-F5344CB8AC3E}">
        <p14:creationId xmlns:p14="http://schemas.microsoft.com/office/powerpoint/2010/main" val="32529065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6 blocs texte bleu">
    <p:bg>
      <p:bgPr>
        <a:solidFill>
          <a:schemeClr val="tx2"/>
        </a:solidFill>
        <a:effectLst/>
      </p:bgPr>
    </p:bg>
    <p:spTree>
      <p:nvGrpSpPr>
        <p:cNvPr id="1" name=""/>
        <p:cNvGrpSpPr/>
        <p:nvPr/>
      </p:nvGrpSpPr>
      <p:grpSpPr>
        <a:xfrm>
          <a:off x="0" y="0"/>
          <a:ext cx="0" cy="0"/>
          <a:chOff x="0" y="0"/>
          <a:chExt cx="0" cy="0"/>
        </a:xfrm>
      </p:grpSpPr>
      <p:sp>
        <p:nvSpPr>
          <p:cNvPr id="3" name="Espace réservé du pied de page 2"/>
          <p:cNvSpPr>
            <a:spLocks noGrp="1"/>
          </p:cNvSpPr>
          <p:nvPr>
            <p:ph type="ftr" sz="quarter" idx="10"/>
          </p:nvPr>
        </p:nvSpPr>
        <p:spPr/>
        <p:txBody>
          <a:bodyPr/>
          <a:lstStyle>
            <a:lvl1pPr>
              <a:defRPr>
                <a:solidFill>
                  <a:schemeClr val="bg1"/>
                </a:solidFill>
              </a:defRPr>
            </a:lvl1pPr>
          </a:lstStyle>
          <a:p>
            <a:r>
              <a:rPr lang="fr-FR"/>
              <a:t>août 2022  | Politique RSE</a:t>
            </a:r>
            <a:endParaRPr lang="fr-FR" dirty="0"/>
          </a:p>
        </p:txBody>
      </p:sp>
      <p:sp>
        <p:nvSpPr>
          <p:cNvPr id="4" name="Espace réservé du numéro de diapositive 3"/>
          <p:cNvSpPr>
            <a:spLocks noGrp="1"/>
          </p:cNvSpPr>
          <p:nvPr>
            <p:ph type="sldNum" sz="quarter" idx="11"/>
          </p:nvPr>
        </p:nvSpPr>
        <p:spPr/>
        <p:txBody>
          <a:bodyPr/>
          <a:lstStyle>
            <a:lvl1pPr algn="l">
              <a:defRPr>
                <a:solidFill>
                  <a:schemeClr val="tx1"/>
                </a:solidFill>
              </a:defRPr>
            </a:lvl1pPr>
          </a:lstStyle>
          <a:p>
            <a:fld id="{72F7D735-2684-4015-BC38-8C62B24B466E}" type="slidenum">
              <a:rPr lang="fr-FR" smtClean="0"/>
              <a:pPr/>
              <a:t>‹N°›</a:t>
            </a:fld>
            <a:endParaRPr lang="fr-FR" dirty="0"/>
          </a:p>
        </p:txBody>
      </p:sp>
      <p:sp>
        <p:nvSpPr>
          <p:cNvPr id="9" name="Espace réservé du texte 7"/>
          <p:cNvSpPr>
            <a:spLocks noGrp="1"/>
          </p:cNvSpPr>
          <p:nvPr>
            <p:ph type="body" sz="quarter" idx="13"/>
          </p:nvPr>
        </p:nvSpPr>
        <p:spPr>
          <a:xfrm>
            <a:off x="1056144" y="357216"/>
            <a:ext cx="10189207" cy="1343958"/>
          </a:xfrm>
        </p:spPr>
        <p:txBody>
          <a:bodyPr anchor="t" anchorCtr="0"/>
          <a:lstStyle>
            <a:lvl1pPr marL="0">
              <a:lnSpc>
                <a:spcPct val="110000"/>
              </a:lnSpc>
              <a:buFontTx/>
              <a:buNone/>
              <a:defRPr sz="4000" b="1" i="0">
                <a:solidFill>
                  <a:schemeClr val="tx1"/>
                </a:solidFill>
              </a:defRPr>
            </a:lvl1pPr>
            <a:lvl2pPr marL="0">
              <a:buFontTx/>
              <a:buNone/>
              <a:defRPr sz="2200" b="0" i="0">
                <a:solidFill>
                  <a:schemeClr val="bg1"/>
                </a:solidFill>
              </a:defRPr>
            </a:lvl2pPr>
            <a:lvl3pPr marL="0">
              <a:buFontTx/>
              <a:buNone/>
              <a:defRPr sz="2200" b="0" i="0">
                <a:solidFill>
                  <a:schemeClr val="bg1"/>
                </a:solidFill>
              </a:defRPr>
            </a:lvl3pPr>
            <a:lvl4pPr marL="0" indent="0">
              <a:buFontTx/>
              <a:buNone/>
              <a:defRPr sz="2200" b="0" i="0">
                <a:solidFill>
                  <a:schemeClr val="bg1"/>
                </a:solidFill>
              </a:defRPr>
            </a:lvl4pPr>
            <a:lvl5pPr marL="0" indent="0">
              <a:buFontTx/>
              <a:buNone/>
              <a:defRPr sz="2200" b="0" i="0">
                <a:solidFill>
                  <a:schemeClr val="bg1"/>
                </a:solidFill>
              </a:defRPr>
            </a:lvl5pPr>
          </a:lstStyle>
          <a:p>
            <a:pPr lvl="0"/>
            <a:r>
              <a:rPr lang="fr-FR"/>
              <a:t>Cliquez pour modifier les styles du texte du masque</a:t>
            </a:r>
          </a:p>
        </p:txBody>
      </p:sp>
      <p:sp>
        <p:nvSpPr>
          <p:cNvPr id="7" name="Espace réservé du texte 7"/>
          <p:cNvSpPr>
            <a:spLocks noGrp="1"/>
          </p:cNvSpPr>
          <p:nvPr>
            <p:ph type="body" sz="quarter" idx="12"/>
          </p:nvPr>
        </p:nvSpPr>
        <p:spPr>
          <a:xfrm>
            <a:off x="1025910" y="1924265"/>
            <a:ext cx="2952000" cy="650563"/>
          </a:xfrm>
        </p:spPr>
        <p:txBody>
          <a:bodyPr/>
          <a:lstStyle>
            <a:lvl1pPr marL="0">
              <a:buFontTx/>
              <a:buNone/>
              <a:defRPr sz="2000" b="1" i="0" u="sng" baseline="0">
                <a:solidFill>
                  <a:schemeClr val="bg1"/>
                </a:solidFill>
                <a:uFill>
                  <a:solidFill>
                    <a:schemeClr val="tx2"/>
                  </a:solidFill>
                </a:uFill>
              </a:defRPr>
            </a:lvl1pPr>
            <a:lvl2pPr marL="0">
              <a:lnSpc>
                <a:spcPct val="100000"/>
              </a:lnSpc>
              <a:buFontTx/>
              <a:buNone/>
              <a:defRPr sz="1600" b="0" i="0">
                <a:solidFill>
                  <a:schemeClr val="accent1"/>
                </a:solidFill>
              </a:defRPr>
            </a:lvl2pPr>
            <a:lvl3pPr marL="0">
              <a:buFontTx/>
              <a:buNone/>
              <a:defRPr sz="1600" b="0" i="0">
                <a:solidFill>
                  <a:schemeClr val="accent1"/>
                </a:solidFill>
              </a:defRPr>
            </a:lvl3pPr>
            <a:lvl4pPr marL="0" indent="0">
              <a:buFontTx/>
              <a:buNone/>
              <a:defRPr sz="1600" b="0" i="0">
                <a:solidFill>
                  <a:schemeClr val="accent1"/>
                </a:solidFill>
              </a:defRPr>
            </a:lvl4pPr>
            <a:lvl5pPr marL="0" indent="0">
              <a:buFontTx/>
              <a:buNone/>
              <a:defRPr sz="1600" b="0" i="0">
                <a:solidFill>
                  <a:schemeClr val="accent1"/>
                </a:solidFill>
              </a:defRPr>
            </a:lvl5pPr>
          </a:lstStyle>
          <a:p>
            <a:pPr lvl="0"/>
            <a:r>
              <a:rPr lang="fr-FR"/>
              <a:t>Cliquez pour modifier les styles du texte du masque</a:t>
            </a:r>
          </a:p>
        </p:txBody>
      </p:sp>
      <p:sp>
        <p:nvSpPr>
          <p:cNvPr id="10" name="Espace réservé du texte 7"/>
          <p:cNvSpPr>
            <a:spLocks noGrp="1"/>
          </p:cNvSpPr>
          <p:nvPr>
            <p:ph type="body" sz="quarter" idx="14"/>
          </p:nvPr>
        </p:nvSpPr>
        <p:spPr>
          <a:xfrm>
            <a:off x="4622209" y="1924265"/>
            <a:ext cx="2952000" cy="650563"/>
          </a:xfrm>
        </p:spPr>
        <p:txBody>
          <a:bodyPr/>
          <a:lstStyle>
            <a:lvl1pPr marL="0">
              <a:buFontTx/>
              <a:buNone/>
              <a:defRPr sz="2000" b="1" i="0" u="sng" baseline="0">
                <a:solidFill>
                  <a:schemeClr val="bg1"/>
                </a:solidFill>
                <a:uFill>
                  <a:solidFill>
                    <a:schemeClr val="tx2"/>
                  </a:solidFill>
                </a:uFill>
              </a:defRPr>
            </a:lvl1pPr>
            <a:lvl2pPr marL="0">
              <a:lnSpc>
                <a:spcPct val="100000"/>
              </a:lnSpc>
              <a:buFontTx/>
              <a:buNone/>
              <a:defRPr sz="1600" b="0" i="0">
                <a:solidFill>
                  <a:schemeClr val="accent1"/>
                </a:solidFill>
              </a:defRPr>
            </a:lvl2pPr>
            <a:lvl3pPr marL="0">
              <a:buFontTx/>
              <a:buNone/>
              <a:defRPr sz="1600" b="0" i="0">
                <a:solidFill>
                  <a:schemeClr val="accent1"/>
                </a:solidFill>
              </a:defRPr>
            </a:lvl3pPr>
            <a:lvl4pPr marL="0" indent="0">
              <a:buFontTx/>
              <a:buNone/>
              <a:defRPr sz="1600" b="0" i="0">
                <a:solidFill>
                  <a:schemeClr val="accent1"/>
                </a:solidFill>
              </a:defRPr>
            </a:lvl4pPr>
            <a:lvl5pPr marL="0" indent="0">
              <a:buFontTx/>
              <a:buNone/>
              <a:defRPr sz="1600" b="0" i="0">
                <a:solidFill>
                  <a:schemeClr val="accent1"/>
                </a:solidFill>
              </a:defRPr>
            </a:lvl5pPr>
          </a:lstStyle>
          <a:p>
            <a:pPr lvl="0"/>
            <a:r>
              <a:rPr lang="fr-FR"/>
              <a:t>Cliquez pour modifier les styles du texte du masque</a:t>
            </a:r>
          </a:p>
        </p:txBody>
      </p:sp>
      <p:sp>
        <p:nvSpPr>
          <p:cNvPr id="11" name="Espace réservé du texte 7"/>
          <p:cNvSpPr>
            <a:spLocks noGrp="1"/>
          </p:cNvSpPr>
          <p:nvPr>
            <p:ph type="body" sz="quarter" idx="15"/>
          </p:nvPr>
        </p:nvSpPr>
        <p:spPr>
          <a:xfrm>
            <a:off x="8287224" y="1924264"/>
            <a:ext cx="2952000" cy="650563"/>
          </a:xfrm>
        </p:spPr>
        <p:txBody>
          <a:bodyPr/>
          <a:lstStyle>
            <a:lvl1pPr marL="0">
              <a:buFontTx/>
              <a:buNone/>
              <a:defRPr sz="2000" b="1" i="0" u="sng" baseline="0">
                <a:solidFill>
                  <a:schemeClr val="bg1"/>
                </a:solidFill>
                <a:uFill>
                  <a:solidFill>
                    <a:schemeClr val="tx2"/>
                  </a:solidFill>
                </a:uFill>
              </a:defRPr>
            </a:lvl1pPr>
            <a:lvl2pPr marL="0">
              <a:lnSpc>
                <a:spcPct val="100000"/>
              </a:lnSpc>
              <a:buFontTx/>
              <a:buNone/>
              <a:defRPr sz="1600" b="0" i="0">
                <a:solidFill>
                  <a:schemeClr val="accent1"/>
                </a:solidFill>
              </a:defRPr>
            </a:lvl2pPr>
            <a:lvl3pPr marL="0">
              <a:buFontTx/>
              <a:buNone/>
              <a:defRPr sz="1600" b="0" i="0">
                <a:solidFill>
                  <a:schemeClr val="accent1"/>
                </a:solidFill>
              </a:defRPr>
            </a:lvl3pPr>
            <a:lvl4pPr marL="0" indent="0">
              <a:buFontTx/>
              <a:buNone/>
              <a:defRPr sz="1600" b="0" i="0">
                <a:solidFill>
                  <a:schemeClr val="accent1"/>
                </a:solidFill>
              </a:defRPr>
            </a:lvl4pPr>
            <a:lvl5pPr marL="0" indent="0">
              <a:buFontTx/>
              <a:buNone/>
              <a:defRPr sz="1600" b="0" i="0">
                <a:solidFill>
                  <a:schemeClr val="accent1"/>
                </a:solidFill>
              </a:defRPr>
            </a:lvl5pPr>
          </a:lstStyle>
          <a:p>
            <a:pPr lvl="0"/>
            <a:r>
              <a:rPr lang="fr-FR"/>
              <a:t>Cliquez pour modifier les styles du texte du masque</a:t>
            </a:r>
          </a:p>
        </p:txBody>
      </p:sp>
      <p:sp>
        <p:nvSpPr>
          <p:cNvPr id="15" name="Espace réservé du texte 7"/>
          <p:cNvSpPr>
            <a:spLocks noGrp="1"/>
          </p:cNvSpPr>
          <p:nvPr>
            <p:ph type="body" sz="quarter" idx="16"/>
          </p:nvPr>
        </p:nvSpPr>
        <p:spPr>
          <a:xfrm>
            <a:off x="1025910" y="4149080"/>
            <a:ext cx="2952000" cy="650563"/>
          </a:xfrm>
        </p:spPr>
        <p:txBody>
          <a:bodyPr/>
          <a:lstStyle>
            <a:lvl1pPr marL="0">
              <a:buFontTx/>
              <a:buNone/>
              <a:defRPr sz="2000" b="1" i="0" u="sng" baseline="0">
                <a:solidFill>
                  <a:schemeClr val="bg1"/>
                </a:solidFill>
                <a:uFill>
                  <a:solidFill>
                    <a:schemeClr val="tx2"/>
                  </a:solidFill>
                </a:uFill>
              </a:defRPr>
            </a:lvl1pPr>
            <a:lvl2pPr marL="0">
              <a:lnSpc>
                <a:spcPct val="100000"/>
              </a:lnSpc>
              <a:buFontTx/>
              <a:buNone/>
              <a:defRPr sz="1600" b="0" i="0">
                <a:solidFill>
                  <a:schemeClr val="accent1"/>
                </a:solidFill>
              </a:defRPr>
            </a:lvl2pPr>
            <a:lvl3pPr marL="0">
              <a:buFontTx/>
              <a:buNone/>
              <a:defRPr sz="1600" b="0" i="0">
                <a:solidFill>
                  <a:schemeClr val="accent1"/>
                </a:solidFill>
              </a:defRPr>
            </a:lvl3pPr>
            <a:lvl4pPr marL="0" indent="0">
              <a:buFontTx/>
              <a:buNone/>
              <a:defRPr sz="1600" b="0" i="0">
                <a:solidFill>
                  <a:schemeClr val="accent1"/>
                </a:solidFill>
              </a:defRPr>
            </a:lvl4pPr>
            <a:lvl5pPr marL="0" indent="0">
              <a:buFontTx/>
              <a:buNone/>
              <a:defRPr sz="1600" b="0" i="0">
                <a:solidFill>
                  <a:schemeClr val="accent1"/>
                </a:solidFill>
              </a:defRPr>
            </a:lvl5pPr>
          </a:lstStyle>
          <a:p>
            <a:pPr lvl="0"/>
            <a:r>
              <a:rPr lang="fr-FR"/>
              <a:t>Cliquez pour modifier les styles du texte du masque</a:t>
            </a:r>
          </a:p>
        </p:txBody>
      </p:sp>
      <p:sp>
        <p:nvSpPr>
          <p:cNvPr id="16" name="Espace réservé du texte 7"/>
          <p:cNvSpPr>
            <a:spLocks noGrp="1"/>
          </p:cNvSpPr>
          <p:nvPr>
            <p:ph type="body" sz="quarter" idx="17"/>
          </p:nvPr>
        </p:nvSpPr>
        <p:spPr>
          <a:xfrm>
            <a:off x="4622209" y="4149080"/>
            <a:ext cx="2952000" cy="650563"/>
          </a:xfrm>
        </p:spPr>
        <p:txBody>
          <a:bodyPr/>
          <a:lstStyle>
            <a:lvl1pPr marL="0">
              <a:buFontTx/>
              <a:buNone/>
              <a:defRPr sz="2000" b="1" i="0" u="sng" baseline="0">
                <a:solidFill>
                  <a:schemeClr val="bg1"/>
                </a:solidFill>
                <a:uFill>
                  <a:solidFill>
                    <a:schemeClr val="tx2"/>
                  </a:solidFill>
                </a:uFill>
              </a:defRPr>
            </a:lvl1pPr>
            <a:lvl2pPr marL="0">
              <a:lnSpc>
                <a:spcPct val="100000"/>
              </a:lnSpc>
              <a:buFontTx/>
              <a:buNone/>
              <a:defRPr sz="1600" b="0" i="0">
                <a:solidFill>
                  <a:schemeClr val="accent1"/>
                </a:solidFill>
              </a:defRPr>
            </a:lvl2pPr>
            <a:lvl3pPr marL="0">
              <a:buFontTx/>
              <a:buNone/>
              <a:defRPr sz="1600" b="0" i="0">
                <a:solidFill>
                  <a:schemeClr val="accent1"/>
                </a:solidFill>
              </a:defRPr>
            </a:lvl3pPr>
            <a:lvl4pPr marL="0" indent="0">
              <a:buFontTx/>
              <a:buNone/>
              <a:defRPr sz="1600" b="0" i="0">
                <a:solidFill>
                  <a:schemeClr val="accent1"/>
                </a:solidFill>
              </a:defRPr>
            </a:lvl4pPr>
            <a:lvl5pPr marL="0" indent="0">
              <a:buFontTx/>
              <a:buNone/>
              <a:defRPr sz="1600" b="0" i="0">
                <a:solidFill>
                  <a:schemeClr val="accent1"/>
                </a:solidFill>
              </a:defRPr>
            </a:lvl5pPr>
          </a:lstStyle>
          <a:p>
            <a:pPr lvl="0"/>
            <a:r>
              <a:rPr lang="fr-FR"/>
              <a:t>Cliquez pour modifier les styles du texte du masque</a:t>
            </a:r>
          </a:p>
        </p:txBody>
      </p:sp>
      <p:sp>
        <p:nvSpPr>
          <p:cNvPr id="17" name="Espace réservé du texte 7"/>
          <p:cNvSpPr>
            <a:spLocks noGrp="1"/>
          </p:cNvSpPr>
          <p:nvPr>
            <p:ph type="body" sz="quarter" idx="18"/>
          </p:nvPr>
        </p:nvSpPr>
        <p:spPr>
          <a:xfrm>
            <a:off x="8287224" y="4149079"/>
            <a:ext cx="2952000" cy="650563"/>
          </a:xfrm>
        </p:spPr>
        <p:txBody>
          <a:bodyPr/>
          <a:lstStyle>
            <a:lvl1pPr marL="0">
              <a:buFontTx/>
              <a:buNone/>
              <a:defRPr sz="2000" b="1" i="0" u="sng" baseline="0">
                <a:solidFill>
                  <a:schemeClr val="bg1"/>
                </a:solidFill>
                <a:uFill>
                  <a:solidFill>
                    <a:schemeClr val="tx2"/>
                  </a:solidFill>
                </a:uFill>
              </a:defRPr>
            </a:lvl1pPr>
            <a:lvl2pPr marL="0">
              <a:lnSpc>
                <a:spcPct val="100000"/>
              </a:lnSpc>
              <a:buFontTx/>
              <a:buNone/>
              <a:defRPr sz="1600" b="0" i="0">
                <a:solidFill>
                  <a:schemeClr val="accent1"/>
                </a:solidFill>
              </a:defRPr>
            </a:lvl2pPr>
            <a:lvl3pPr marL="0">
              <a:buFontTx/>
              <a:buNone/>
              <a:defRPr sz="1600" b="0" i="0">
                <a:solidFill>
                  <a:schemeClr val="accent1"/>
                </a:solidFill>
              </a:defRPr>
            </a:lvl3pPr>
            <a:lvl4pPr marL="0" indent="0">
              <a:buFontTx/>
              <a:buNone/>
              <a:defRPr sz="1600" b="0" i="0">
                <a:solidFill>
                  <a:schemeClr val="accent1"/>
                </a:solidFill>
              </a:defRPr>
            </a:lvl4pPr>
            <a:lvl5pPr marL="0" indent="0">
              <a:buFontTx/>
              <a:buNone/>
              <a:defRPr sz="1600" b="0" i="0">
                <a:solidFill>
                  <a:schemeClr val="accent1"/>
                </a:solidFill>
              </a:defRPr>
            </a:lvl5pPr>
          </a:lstStyle>
          <a:p>
            <a:pPr lvl="0"/>
            <a:r>
              <a:rPr lang="fr-FR"/>
              <a:t>Cliquez pour modifier les styles du texte du masque</a:t>
            </a:r>
          </a:p>
        </p:txBody>
      </p:sp>
      <p:pic>
        <p:nvPicPr>
          <p:cNvPr id="12" name="Image 11">
            <a:extLst>
              <a:ext uri="{FF2B5EF4-FFF2-40B4-BE49-F238E27FC236}">
                <a16:creationId xmlns:a16="http://schemas.microsoft.com/office/drawing/2014/main" id="{20123920-6AB1-8544-8B94-C9A5C3A410A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923074" y="6167566"/>
            <a:ext cx="1221598" cy="789826"/>
          </a:xfrm>
          <a:prstGeom prst="rect">
            <a:avLst/>
          </a:prstGeom>
        </p:spPr>
      </p:pic>
      <p:sp>
        <p:nvSpPr>
          <p:cNvPr id="34" name="Espace réservé du texte 7">
            <a:extLst>
              <a:ext uri="{FF2B5EF4-FFF2-40B4-BE49-F238E27FC236}">
                <a16:creationId xmlns:a16="http://schemas.microsoft.com/office/drawing/2014/main" id="{5E7C2B8D-CB7D-44D9-B724-7AD2AE9C4CE3}"/>
              </a:ext>
            </a:extLst>
          </p:cNvPr>
          <p:cNvSpPr>
            <a:spLocks noGrp="1"/>
          </p:cNvSpPr>
          <p:nvPr>
            <p:ph type="body" sz="quarter" idx="19"/>
          </p:nvPr>
        </p:nvSpPr>
        <p:spPr>
          <a:xfrm>
            <a:off x="1025910" y="2801486"/>
            <a:ext cx="2952000" cy="520463"/>
          </a:xfrm>
        </p:spPr>
        <p:txBody>
          <a:bodyPr/>
          <a:lstStyle>
            <a:lvl1pPr marL="0">
              <a:buFontTx/>
              <a:buNone/>
              <a:defRPr sz="1600" b="0" i="0" u="sng" baseline="0">
                <a:solidFill>
                  <a:schemeClr val="tx1"/>
                </a:solidFill>
                <a:uFill>
                  <a:solidFill>
                    <a:schemeClr val="tx2"/>
                  </a:solidFill>
                </a:uFill>
              </a:defRPr>
            </a:lvl1pPr>
            <a:lvl2pPr marL="0">
              <a:lnSpc>
                <a:spcPct val="100000"/>
              </a:lnSpc>
              <a:buFontTx/>
              <a:buNone/>
              <a:defRPr sz="1600" b="0" i="0">
                <a:solidFill>
                  <a:schemeClr val="accent1"/>
                </a:solidFill>
              </a:defRPr>
            </a:lvl2pPr>
            <a:lvl3pPr marL="0">
              <a:buFontTx/>
              <a:buNone/>
              <a:defRPr sz="1600" b="0" i="0">
                <a:solidFill>
                  <a:schemeClr val="accent1"/>
                </a:solidFill>
              </a:defRPr>
            </a:lvl3pPr>
            <a:lvl4pPr marL="0" indent="0">
              <a:buFontTx/>
              <a:buNone/>
              <a:defRPr sz="1600" b="0" i="0">
                <a:solidFill>
                  <a:schemeClr val="accent1"/>
                </a:solidFill>
              </a:defRPr>
            </a:lvl4pPr>
            <a:lvl5pPr marL="0" indent="0">
              <a:buFontTx/>
              <a:buNone/>
              <a:defRPr sz="1600" b="0" i="0">
                <a:solidFill>
                  <a:schemeClr val="accent1"/>
                </a:solidFill>
              </a:defRPr>
            </a:lvl5pPr>
          </a:lstStyle>
          <a:p>
            <a:pPr lvl="0"/>
            <a:r>
              <a:rPr lang="fr-FR"/>
              <a:t>Cliquez pour modifier les styles du texte du masque</a:t>
            </a:r>
          </a:p>
        </p:txBody>
      </p:sp>
      <p:sp>
        <p:nvSpPr>
          <p:cNvPr id="35" name="Espace réservé du texte 7">
            <a:extLst>
              <a:ext uri="{FF2B5EF4-FFF2-40B4-BE49-F238E27FC236}">
                <a16:creationId xmlns:a16="http://schemas.microsoft.com/office/drawing/2014/main" id="{78667DEF-5506-4201-95FF-3CDF4E5748FC}"/>
              </a:ext>
            </a:extLst>
          </p:cNvPr>
          <p:cNvSpPr>
            <a:spLocks noGrp="1"/>
          </p:cNvSpPr>
          <p:nvPr>
            <p:ph type="body" sz="quarter" idx="20"/>
          </p:nvPr>
        </p:nvSpPr>
        <p:spPr>
          <a:xfrm>
            <a:off x="4622208" y="2797919"/>
            <a:ext cx="2952000" cy="520463"/>
          </a:xfrm>
        </p:spPr>
        <p:txBody>
          <a:bodyPr/>
          <a:lstStyle>
            <a:lvl1pPr marL="0">
              <a:buFontTx/>
              <a:buNone/>
              <a:defRPr sz="1600" b="0" i="0" u="sng" baseline="0">
                <a:solidFill>
                  <a:schemeClr val="tx1"/>
                </a:solidFill>
                <a:uFill>
                  <a:solidFill>
                    <a:schemeClr val="tx2"/>
                  </a:solidFill>
                </a:uFill>
              </a:defRPr>
            </a:lvl1pPr>
            <a:lvl2pPr marL="0">
              <a:lnSpc>
                <a:spcPct val="100000"/>
              </a:lnSpc>
              <a:buFontTx/>
              <a:buNone/>
              <a:defRPr sz="1600" b="0" i="0">
                <a:solidFill>
                  <a:schemeClr val="accent1"/>
                </a:solidFill>
              </a:defRPr>
            </a:lvl2pPr>
            <a:lvl3pPr marL="0">
              <a:buFontTx/>
              <a:buNone/>
              <a:defRPr sz="1600" b="0" i="0">
                <a:solidFill>
                  <a:schemeClr val="accent1"/>
                </a:solidFill>
              </a:defRPr>
            </a:lvl3pPr>
            <a:lvl4pPr marL="0" indent="0">
              <a:buFontTx/>
              <a:buNone/>
              <a:defRPr sz="1600" b="0" i="0">
                <a:solidFill>
                  <a:schemeClr val="accent1"/>
                </a:solidFill>
              </a:defRPr>
            </a:lvl4pPr>
            <a:lvl5pPr marL="0" indent="0">
              <a:buFontTx/>
              <a:buNone/>
              <a:defRPr sz="1600" b="0" i="0">
                <a:solidFill>
                  <a:schemeClr val="accent1"/>
                </a:solidFill>
              </a:defRPr>
            </a:lvl5pPr>
          </a:lstStyle>
          <a:p>
            <a:pPr lvl="0"/>
            <a:r>
              <a:rPr lang="fr-FR"/>
              <a:t>Cliquez pour modifier les styles du texte du masque</a:t>
            </a:r>
          </a:p>
        </p:txBody>
      </p:sp>
      <p:sp>
        <p:nvSpPr>
          <p:cNvPr id="36" name="Espace réservé du texte 7">
            <a:extLst>
              <a:ext uri="{FF2B5EF4-FFF2-40B4-BE49-F238E27FC236}">
                <a16:creationId xmlns:a16="http://schemas.microsoft.com/office/drawing/2014/main" id="{25C8EA55-D676-4271-9CC1-96DBFC6F538A}"/>
              </a:ext>
            </a:extLst>
          </p:cNvPr>
          <p:cNvSpPr>
            <a:spLocks noGrp="1"/>
          </p:cNvSpPr>
          <p:nvPr>
            <p:ph type="body" sz="quarter" idx="21"/>
          </p:nvPr>
        </p:nvSpPr>
        <p:spPr>
          <a:xfrm>
            <a:off x="8269928" y="2797917"/>
            <a:ext cx="2952000" cy="520463"/>
          </a:xfrm>
        </p:spPr>
        <p:txBody>
          <a:bodyPr/>
          <a:lstStyle>
            <a:lvl1pPr marL="0">
              <a:buFontTx/>
              <a:buNone/>
              <a:defRPr sz="1600" b="0" i="0" u="sng" baseline="0">
                <a:solidFill>
                  <a:schemeClr val="tx1"/>
                </a:solidFill>
                <a:uFill>
                  <a:solidFill>
                    <a:schemeClr val="tx2"/>
                  </a:solidFill>
                </a:uFill>
              </a:defRPr>
            </a:lvl1pPr>
            <a:lvl2pPr marL="0">
              <a:lnSpc>
                <a:spcPct val="100000"/>
              </a:lnSpc>
              <a:buFontTx/>
              <a:buNone/>
              <a:defRPr sz="1600" b="0" i="0">
                <a:solidFill>
                  <a:schemeClr val="accent1"/>
                </a:solidFill>
              </a:defRPr>
            </a:lvl2pPr>
            <a:lvl3pPr marL="0">
              <a:buFontTx/>
              <a:buNone/>
              <a:defRPr sz="1600" b="0" i="0">
                <a:solidFill>
                  <a:schemeClr val="accent1"/>
                </a:solidFill>
              </a:defRPr>
            </a:lvl3pPr>
            <a:lvl4pPr marL="0" indent="0">
              <a:buFontTx/>
              <a:buNone/>
              <a:defRPr sz="1600" b="0" i="0">
                <a:solidFill>
                  <a:schemeClr val="accent1"/>
                </a:solidFill>
              </a:defRPr>
            </a:lvl4pPr>
            <a:lvl5pPr marL="0" indent="0">
              <a:buFontTx/>
              <a:buNone/>
              <a:defRPr sz="1600" b="0" i="0">
                <a:solidFill>
                  <a:schemeClr val="accent1"/>
                </a:solidFill>
              </a:defRPr>
            </a:lvl5pPr>
          </a:lstStyle>
          <a:p>
            <a:pPr lvl="0"/>
            <a:r>
              <a:rPr lang="fr-FR"/>
              <a:t>Cliquez pour modifier les styles du texte du masque</a:t>
            </a:r>
          </a:p>
        </p:txBody>
      </p:sp>
      <p:sp>
        <p:nvSpPr>
          <p:cNvPr id="37" name="Espace réservé du texte 7">
            <a:extLst>
              <a:ext uri="{FF2B5EF4-FFF2-40B4-BE49-F238E27FC236}">
                <a16:creationId xmlns:a16="http://schemas.microsoft.com/office/drawing/2014/main" id="{91617CA8-608E-44E8-AF52-CC92854D7593}"/>
              </a:ext>
            </a:extLst>
          </p:cNvPr>
          <p:cNvSpPr>
            <a:spLocks noGrp="1"/>
          </p:cNvSpPr>
          <p:nvPr>
            <p:ph type="body" sz="quarter" idx="22"/>
          </p:nvPr>
        </p:nvSpPr>
        <p:spPr>
          <a:xfrm>
            <a:off x="1049333" y="5033681"/>
            <a:ext cx="2952000" cy="520463"/>
          </a:xfrm>
        </p:spPr>
        <p:txBody>
          <a:bodyPr/>
          <a:lstStyle>
            <a:lvl1pPr marL="0">
              <a:buFontTx/>
              <a:buNone/>
              <a:defRPr sz="1600" b="0" i="0" u="sng" baseline="0">
                <a:solidFill>
                  <a:schemeClr val="tx1"/>
                </a:solidFill>
                <a:uFill>
                  <a:solidFill>
                    <a:schemeClr val="tx2"/>
                  </a:solidFill>
                </a:uFill>
              </a:defRPr>
            </a:lvl1pPr>
            <a:lvl2pPr marL="0">
              <a:lnSpc>
                <a:spcPct val="100000"/>
              </a:lnSpc>
              <a:buFontTx/>
              <a:buNone/>
              <a:defRPr sz="1600" b="0" i="0">
                <a:solidFill>
                  <a:schemeClr val="accent1"/>
                </a:solidFill>
              </a:defRPr>
            </a:lvl2pPr>
            <a:lvl3pPr marL="0">
              <a:buFontTx/>
              <a:buNone/>
              <a:defRPr sz="1600" b="0" i="0">
                <a:solidFill>
                  <a:schemeClr val="accent1"/>
                </a:solidFill>
              </a:defRPr>
            </a:lvl3pPr>
            <a:lvl4pPr marL="0" indent="0">
              <a:buFontTx/>
              <a:buNone/>
              <a:defRPr sz="1600" b="0" i="0">
                <a:solidFill>
                  <a:schemeClr val="accent1"/>
                </a:solidFill>
              </a:defRPr>
            </a:lvl4pPr>
            <a:lvl5pPr marL="0" indent="0">
              <a:buFontTx/>
              <a:buNone/>
              <a:defRPr sz="1600" b="0" i="0">
                <a:solidFill>
                  <a:schemeClr val="accent1"/>
                </a:solidFill>
              </a:defRPr>
            </a:lvl5pPr>
          </a:lstStyle>
          <a:p>
            <a:pPr lvl="0"/>
            <a:r>
              <a:rPr lang="fr-FR"/>
              <a:t>Cliquez pour modifier les styles du texte du masque</a:t>
            </a:r>
          </a:p>
        </p:txBody>
      </p:sp>
      <p:sp>
        <p:nvSpPr>
          <p:cNvPr id="38" name="Espace réservé du texte 7">
            <a:extLst>
              <a:ext uri="{FF2B5EF4-FFF2-40B4-BE49-F238E27FC236}">
                <a16:creationId xmlns:a16="http://schemas.microsoft.com/office/drawing/2014/main" id="{1E68CA4F-284F-4F62-B00C-781CD6CEA973}"/>
              </a:ext>
            </a:extLst>
          </p:cNvPr>
          <p:cNvSpPr>
            <a:spLocks noGrp="1"/>
          </p:cNvSpPr>
          <p:nvPr>
            <p:ph type="body" sz="quarter" idx="23"/>
          </p:nvPr>
        </p:nvSpPr>
        <p:spPr>
          <a:xfrm>
            <a:off x="4645631" y="5030114"/>
            <a:ext cx="2952000" cy="520463"/>
          </a:xfrm>
        </p:spPr>
        <p:txBody>
          <a:bodyPr/>
          <a:lstStyle>
            <a:lvl1pPr marL="0">
              <a:buFontTx/>
              <a:buNone/>
              <a:defRPr sz="1600" b="0" i="0" u="sng" baseline="0">
                <a:solidFill>
                  <a:schemeClr val="tx1"/>
                </a:solidFill>
                <a:uFill>
                  <a:solidFill>
                    <a:schemeClr val="tx2"/>
                  </a:solidFill>
                </a:uFill>
              </a:defRPr>
            </a:lvl1pPr>
            <a:lvl2pPr marL="0">
              <a:lnSpc>
                <a:spcPct val="100000"/>
              </a:lnSpc>
              <a:buFontTx/>
              <a:buNone/>
              <a:defRPr sz="1600" b="0" i="0">
                <a:solidFill>
                  <a:schemeClr val="accent1"/>
                </a:solidFill>
              </a:defRPr>
            </a:lvl2pPr>
            <a:lvl3pPr marL="0">
              <a:buFontTx/>
              <a:buNone/>
              <a:defRPr sz="1600" b="0" i="0">
                <a:solidFill>
                  <a:schemeClr val="accent1"/>
                </a:solidFill>
              </a:defRPr>
            </a:lvl3pPr>
            <a:lvl4pPr marL="0" indent="0">
              <a:buFontTx/>
              <a:buNone/>
              <a:defRPr sz="1600" b="0" i="0">
                <a:solidFill>
                  <a:schemeClr val="accent1"/>
                </a:solidFill>
              </a:defRPr>
            </a:lvl4pPr>
            <a:lvl5pPr marL="0" indent="0">
              <a:buFontTx/>
              <a:buNone/>
              <a:defRPr sz="1600" b="0" i="0">
                <a:solidFill>
                  <a:schemeClr val="accent1"/>
                </a:solidFill>
              </a:defRPr>
            </a:lvl5pPr>
          </a:lstStyle>
          <a:p>
            <a:pPr lvl="0"/>
            <a:r>
              <a:rPr lang="fr-FR"/>
              <a:t>Cliquez pour modifier les styles du texte du masque</a:t>
            </a:r>
          </a:p>
        </p:txBody>
      </p:sp>
      <p:sp>
        <p:nvSpPr>
          <p:cNvPr id="39" name="Espace réservé du texte 7">
            <a:extLst>
              <a:ext uri="{FF2B5EF4-FFF2-40B4-BE49-F238E27FC236}">
                <a16:creationId xmlns:a16="http://schemas.microsoft.com/office/drawing/2014/main" id="{618E8DAF-B39B-44B2-85EB-AAD943D13E97}"/>
              </a:ext>
            </a:extLst>
          </p:cNvPr>
          <p:cNvSpPr>
            <a:spLocks noGrp="1"/>
          </p:cNvSpPr>
          <p:nvPr>
            <p:ph type="body" sz="quarter" idx="24"/>
          </p:nvPr>
        </p:nvSpPr>
        <p:spPr>
          <a:xfrm>
            <a:off x="8293351" y="5030112"/>
            <a:ext cx="2952000" cy="520463"/>
          </a:xfrm>
        </p:spPr>
        <p:txBody>
          <a:bodyPr/>
          <a:lstStyle>
            <a:lvl1pPr marL="0">
              <a:buFontTx/>
              <a:buNone/>
              <a:defRPr sz="1600" b="0" i="0" u="sng" baseline="0">
                <a:solidFill>
                  <a:schemeClr val="tx1"/>
                </a:solidFill>
                <a:uFill>
                  <a:solidFill>
                    <a:schemeClr val="tx2"/>
                  </a:solidFill>
                </a:uFill>
              </a:defRPr>
            </a:lvl1pPr>
            <a:lvl2pPr marL="0">
              <a:lnSpc>
                <a:spcPct val="100000"/>
              </a:lnSpc>
              <a:buFontTx/>
              <a:buNone/>
              <a:defRPr sz="1600" b="0" i="0">
                <a:solidFill>
                  <a:schemeClr val="accent1"/>
                </a:solidFill>
              </a:defRPr>
            </a:lvl2pPr>
            <a:lvl3pPr marL="0">
              <a:buFontTx/>
              <a:buNone/>
              <a:defRPr sz="1600" b="0" i="0">
                <a:solidFill>
                  <a:schemeClr val="accent1"/>
                </a:solidFill>
              </a:defRPr>
            </a:lvl3pPr>
            <a:lvl4pPr marL="0" indent="0">
              <a:buFontTx/>
              <a:buNone/>
              <a:defRPr sz="1600" b="0" i="0">
                <a:solidFill>
                  <a:schemeClr val="accent1"/>
                </a:solidFill>
              </a:defRPr>
            </a:lvl4pPr>
            <a:lvl5pPr marL="0" indent="0">
              <a:buFontTx/>
              <a:buNone/>
              <a:defRPr sz="1600" b="0" i="0">
                <a:solidFill>
                  <a:schemeClr val="accent1"/>
                </a:solidFill>
              </a:defRPr>
            </a:lvl5pPr>
          </a:lstStyle>
          <a:p>
            <a:pPr lvl="0"/>
            <a:r>
              <a:rPr lang="fr-FR"/>
              <a:t>Cliquez pour modifier les styles du texte du masque</a:t>
            </a:r>
          </a:p>
        </p:txBody>
      </p:sp>
      <p:pic>
        <p:nvPicPr>
          <p:cNvPr id="19" name="Image 18" descr="Une image contenant dessin&#10;&#10;Description générée automatiquement">
            <a:extLst>
              <a:ext uri="{FF2B5EF4-FFF2-40B4-BE49-F238E27FC236}">
                <a16:creationId xmlns:a16="http://schemas.microsoft.com/office/drawing/2014/main" id="{20130A8D-D15C-49BE-8746-102EC915CBA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923765" y="6172803"/>
            <a:ext cx="1230021" cy="792088"/>
          </a:xfrm>
          <a:prstGeom prst="rect">
            <a:avLst/>
          </a:prstGeom>
        </p:spPr>
      </p:pic>
    </p:spTree>
    <p:extLst>
      <p:ext uri="{BB962C8B-B14F-4D97-AF65-F5344CB8AC3E}">
        <p14:creationId xmlns:p14="http://schemas.microsoft.com/office/powerpoint/2010/main" val="8275131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6 blocs texte orange">
    <p:bg>
      <p:bgPr>
        <a:solidFill>
          <a:schemeClr val="accent1"/>
        </a:solidFill>
        <a:effectLst/>
      </p:bgPr>
    </p:bg>
    <p:spTree>
      <p:nvGrpSpPr>
        <p:cNvPr id="1" name=""/>
        <p:cNvGrpSpPr/>
        <p:nvPr/>
      </p:nvGrpSpPr>
      <p:grpSpPr>
        <a:xfrm>
          <a:off x="0" y="0"/>
          <a:ext cx="0" cy="0"/>
          <a:chOff x="0" y="0"/>
          <a:chExt cx="0" cy="0"/>
        </a:xfrm>
      </p:grpSpPr>
      <p:sp>
        <p:nvSpPr>
          <p:cNvPr id="3" name="Espace réservé du pied de page 2"/>
          <p:cNvSpPr>
            <a:spLocks noGrp="1"/>
          </p:cNvSpPr>
          <p:nvPr>
            <p:ph type="ftr" sz="quarter" idx="10"/>
          </p:nvPr>
        </p:nvSpPr>
        <p:spPr/>
        <p:txBody>
          <a:bodyPr/>
          <a:lstStyle>
            <a:lvl1pPr>
              <a:defRPr>
                <a:solidFill>
                  <a:schemeClr val="bg1"/>
                </a:solidFill>
              </a:defRPr>
            </a:lvl1pPr>
          </a:lstStyle>
          <a:p>
            <a:r>
              <a:rPr lang="fr-FR"/>
              <a:t>août 2022  | Politique RSE</a:t>
            </a:r>
            <a:endParaRPr lang="fr-FR" dirty="0"/>
          </a:p>
        </p:txBody>
      </p:sp>
      <p:sp>
        <p:nvSpPr>
          <p:cNvPr id="4" name="Espace réservé du numéro de diapositive 3"/>
          <p:cNvSpPr>
            <a:spLocks noGrp="1"/>
          </p:cNvSpPr>
          <p:nvPr>
            <p:ph type="sldNum" sz="quarter" idx="11"/>
          </p:nvPr>
        </p:nvSpPr>
        <p:spPr/>
        <p:txBody>
          <a:bodyPr/>
          <a:lstStyle>
            <a:lvl1pPr algn="l">
              <a:defRPr>
                <a:solidFill>
                  <a:schemeClr val="tx1"/>
                </a:solidFill>
              </a:defRPr>
            </a:lvl1pPr>
          </a:lstStyle>
          <a:p>
            <a:fld id="{72F7D735-2684-4015-BC38-8C62B24B466E}" type="slidenum">
              <a:rPr lang="fr-FR" smtClean="0"/>
              <a:pPr/>
              <a:t>‹N°›</a:t>
            </a:fld>
            <a:endParaRPr lang="fr-FR" dirty="0"/>
          </a:p>
        </p:txBody>
      </p:sp>
      <p:sp>
        <p:nvSpPr>
          <p:cNvPr id="9" name="Espace réservé du texte 7"/>
          <p:cNvSpPr>
            <a:spLocks noGrp="1"/>
          </p:cNvSpPr>
          <p:nvPr>
            <p:ph type="body" sz="quarter" idx="13"/>
          </p:nvPr>
        </p:nvSpPr>
        <p:spPr>
          <a:xfrm>
            <a:off x="1056144" y="357216"/>
            <a:ext cx="10189207" cy="1343958"/>
          </a:xfrm>
        </p:spPr>
        <p:txBody>
          <a:bodyPr anchor="t" anchorCtr="0"/>
          <a:lstStyle>
            <a:lvl1pPr marL="0">
              <a:lnSpc>
                <a:spcPct val="110000"/>
              </a:lnSpc>
              <a:buFontTx/>
              <a:buNone/>
              <a:defRPr sz="4000" b="1" i="0">
                <a:solidFill>
                  <a:schemeClr val="bg1"/>
                </a:solidFill>
              </a:defRPr>
            </a:lvl1pPr>
            <a:lvl2pPr marL="0">
              <a:buFontTx/>
              <a:buNone/>
              <a:defRPr sz="2200" b="0" i="0">
                <a:solidFill>
                  <a:schemeClr val="bg1"/>
                </a:solidFill>
              </a:defRPr>
            </a:lvl2pPr>
            <a:lvl3pPr marL="0">
              <a:buFontTx/>
              <a:buNone/>
              <a:defRPr sz="2200" b="0" i="0">
                <a:solidFill>
                  <a:schemeClr val="bg1"/>
                </a:solidFill>
              </a:defRPr>
            </a:lvl3pPr>
            <a:lvl4pPr marL="0" indent="0">
              <a:buFontTx/>
              <a:buNone/>
              <a:defRPr sz="2200" b="0" i="0">
                <a:solidFill>
                  <a:schemeClr val="bg1"/>
                </a:solidFill>
              </a:defRPr>
            </a:lvl4pPr>
            <a:lvl5pPr marL="0" indent="0">
              <a:buFontTx/>
              <a:buNone/>
              <a:defRPr sz="2200" b="0" i="0">
                <a:solidFill>
                  <a:schemeClr val="bg1"/>
                </a:solidFill>
              </a:defRPr>
            </a:lvl5pPr>
          </a:lstStyle>
          <a:p>
            <a:pPr lvl="0"/>
            <a:r>
              <a:rPr lang="fr-FR"/>
              <a:t>Cliquez pour modifier les styles du texte du masque</a:t>
            </a:r>
          </a:p>
        </p:txBody>
      </p:sp>
      <p:sp>
        <p:nvSpPr>
          <p:cNvPr id="7" name="Espace réservé du texte 7"/>
          <p:cNvSpPr>
            <a:spLocks noGrp="1"/>
          </p:cNvSpPr>
          <p:nvPr>
            <p:ph type="body" sz="quarter" idx="12"/>
          </p:nvPr>
        </p:nvSpPr>
        <p:spPr>
          <a:xfrm>
            <a:off x="2696845" y="1924265"/>
            <a:ext cx="2952000" cy="650563"/>
          </a:xfrm>
        </p:spPr>
        <p:txBody>
          <a:bodyPr/>
          <a:lstStyle>
            <a:lvl1pPr marL="0">
              <a:buFontTx/>
              <a:buNone/>
              <a:defRPr sz="2000" b="1" i="0" u="none" baseline="0">
                <a:solidFill>
                  <a:schemeClr val="tx1"/>
                </a:solidFill>
                <a:uFill>
                  <a:solidFill>
                    <a:schemeClr val="tx2"/>
                  </a:solidFill>
                </a:uFill>
              </a:defRPr>
            </a:lvl1pPr>
            <a:lvl2pPr marL="0">
              <a:lnSpc>
                <a:spcPct val="100000"/>
              </a:lnSpc>
              <a:buFontTx/>
              <a:buNone/>
              <a:defRPr sz="1600" b="0" i="0">
                <a:solidFill>
                  <a:schemeClr val="accent1"/>
                </a:solidFill>
              </a:defRPr>
            </a:lvl2pPr>
            <a:lvl3pPr marL="0">
              <a:buFontTx/>
              <a:buNone/>
              <a:defRPr sz="1600" b="0" i="0">
                <a:solidFill>
                  <a:schemeClr val="accent1"/>
                </a:solidFill>
              </a:defRPr>
            </a:lvl3pPr>
            <a:lvl4pPr marL="0" indent="0">
              <a:buFontTx/>
              <a:buNone/>
              <a:defRPr sz="1600" b="0" i="0">
                <a:solidFill>
                  <a:schemeClr val="accent1"/>
                </a:solidFill>
              </a:defRPr>
            </a:lvl4pPr>
            <a:lvl5pPr marL="0" indent="0">
              <a:buFontTx/>
              <a:buNone/>
              <a:defRPr sz="1600" b="0" i="0">
                <a:solidFill>
                  <a:schemeClr val="accent1"/>
                </a:solidFill>
              </a:defRPr>
            </a:lvl5pPr>
          </a:lstStyle>
          <a:p>
            <a:pPr lvl="0"/>
            <a:r>
              <a:rPr lang="fr-FR"/>
              <a:t>Cliquez pour modifier les styles du texte du masque</a:t>
            </a:r>
          </a:p>
        </p:txBody>
      </p:sp>
      <p:sp>
        <p:nvSpPr>
          <p:cNvPr id="11" name="Espace réservé du texte 7"/>
          <p:cNvSpPr>
            <a:spLocks noGrp="1"/>
          </p:cNvSpPr>
          <p:nvPr>
            <p:ph type="body" sz="quarter" idx="15"/>
          </p:nvPr>
        </p:nvSpPr>
        <p:spPr>
          <a:xfrm>
            <a:off x="8287224" y="1924264"/>
            <a:ext cx="2952000" cy="650563"/>
          </a:xfrm>
        </p:spPr>
        <p:txBody>
          <a:bodyPr/>
          <a:lstStyle>
            <a:lvl1pPr marL="0">
              <a:buFontTx/>
              <a:buNone/>
              <a:defRPr sz="2000" b="1" i="0" u="none" baseline="0">
                <a:solidFill>
                  <a:schemeClr val="tx1"/>
                </a:solidFill>
                <a:uFill>
                  <a:solidFill>
                    <a:schemeClr val="tx2"/>
                  </a:solidFill>
                </a:uFill>
              </a:defRPr>
            </a:lvl1pPr>
            <a:lvl2pPr marL="0">
              <a:lnSpc>
                <a:spcPct val="100000"/>
              </a:lnSpc>
              <a:buFontTx/>
              <a:buNone/>
              <a:defRPr sz="1600" b="0" i="0">
                <a:solidFill>
                  <a:schemeClr val="accent1"/>
                </a:solidFill>
              </a:defRPr>
            </a:lvl2pPr>
            <a:lvl3pPr marL="0">
              <a:buFontTx/>
              <a:buNone/>
              <a:defRPr sz="1600" b="0" i="0">
                <a:solidFill>
                  <a:schemeClr val="accent1"/>
                </a:solidFill>
              </a:defRPr>
            </a:lvl3pPr>
            <a:lvl4pPr marL="0" indent="0">
              <a:buFontTx/>
              <a:buNone/>
              <a:defRPr sz="1600" b="0" i="0">
                <a:solidFill>
                  <a:schemeClr val="accent1"/>
                </a:solidFill>
              </a:defRPr>
            </a:lvl4pPr>
            <a:lvl5pPr marL="0" indent="0">
              <a:buFontTx/>
              <a:buNone/>
              <a:defRPr sz="1600" b="0" i="0">
                <a:solidFill>
                  <a:schemeClr val="accent1"/>
                </a:solidFill>
              </a:defRPr>
            </a:lvl5pPr>
          </a:lstStyle>
          <a:p>
            <a:pPr lvl="0"/>
            <a:r>
              <a:rPr lang="fr-FR"/>
              <a:t>Cliquez pour modifier les styles du texte du masque</a:t>
            </a:r>
          </a:p>
        </p:txBody>
      </p:sp>
      <p:sp>
        <p:nvSpPr>
          <p:cNvPr id="15" name="Espace réservé du texte 7"/>
          <p:cNvSpPr>
            <a:spLocks noGrp="1"/>
          </p:cNvSpPr>
          <p:nvPr>
            <p:ph type="body" sz="quarter" idx="16"/>
          </p:nvPr>
        </p:nvSpPr>
        <p:spPr>
          <a:xfrm>
            <a:off x="2744390" y="4104388"/>
            <a:ext cx="2952000" cy="650563"/>
          </a:xfrm>
        </p:spPr>
        <p:txBody>
          <a:bodyPr/>
          <a:lstStyle>
            <a:lvl1pPr marL="0">
              <a:buFontTx/>
              <a:buNone/>
              <a:defRPr sz="2000" b="1" i="0" u="none" baseline="0">
                <a:solidFill>
                  <a:schemeClr val="tx1"/>
                </a:solidFill>
                <a:uFill>
                  <a:solidFill>
                    <a:schemeClr val="tx2"/>
                  </a:solidFill>
                </a:uFill>
              </a:defRPr>
            </a:lvl1pPr>
            <a:lvl2pPr marL="0">
              <a:lnSpc>
                <a:spcPct val="100000"/>
              </a:lnSpc>
              <a:buFontTx/>
              <a:buNone/>
              <a:defRPr sz="1600" b="0" i="0">
                <a:solidFill>
                  <a:schemeClr val="accent1"/>
                </a:solidFill>
              </a:defRPr>
            </a:lvl2pPr>
            <a:lvl3pPr marL="0">
              <a:buFontTx/>
              <a:buNone/>
              <a:defRPr sz="1600" b="0" i="0">
                <a:solidFill>
                  <a:schemeClr val="accent1"/>
                </a:solidFill>
              </a:defRPr>
            </a:lvl3pPr>
            <a:lvl4pPr marL="0" indent="0">
              <a:buFontTx/>
              <a:buNone/>
              <a:defRPr sz="1600" b="0" i="0">
                <a:solidFill>
                  <a:schemeClr val="accent1"/>
                </a:solidFill>
              </a:defRPr>
            </a:lvl4pPr>
            <a:lvl5pPr marL="0" indent="0">
              <a:buFontTx/>
              <a:buNone/>
              <a:defRPr sz="1600" b="0" i="0">
                <a:solidFill>
                  <a:schemeClr val="accent1"/>
                </a:solidFill>
              </a:defRPr>
            </a:lvl5pPr>
          </a:lstStyle>
          <a:p>
            <a:pPr lvl="0"/>
            <a:r>
              <a:rPr lang="fr-FR"/>
              <a:t>Cliquez pour modifier les styles du texte du masque</a:t>
            </a:r>
          </a:p>
        </p:txBody>
      </p:sp>
      <p:sp>
        <p:nvSpPr>
          <p:cNvPr id="17" name="Espace réservé du texte 7"/>
          <p:cNvSpPr>
            <a:spLocks noGrp="1"/>
          </p:cNvSpPr>
          <p:nvPr>
            <p:ph type="body" sz="quarter" idx="18"/>
          </p:nvPr>
        </p:nvSpPr>
        <p:spPr>
          <a:xfrm>
            <a:off x="8287224" y="4149079"/>
            <a:ext cx="2952000" cy="650563"/>
          </a:xfrm>
        </p:spPr>
        <p:txBody>
          <a:bodyPr/>
          <a:lstStyle>
            <a:lvl1pPr marL="0">
              <a:buFontTx/>
              <a:buNone/>
              <a:defRPr sz="2000" b="1" i="0" u="none" baseline="0">
                <a:solidFill>
                  <a:schemeClr val="tx1"/>
                </a:solidFill>
                <a:uFill>
                  <a:solidFill>
                    <a:schemeClr val="tx2"/>
                  </a:solidFill>
                </a:uFill>
              </a:defRPr>
            </a:lvl1pPr>
            <a:lvl2pPr marL="0">
              <a:lnSpc>
                <a:spcPct val="100000"/>
              </a:lnSpc>
              <a:buFontTx/>
              <a:buNone/>
              <a:defRPr sz="1600" b="0" i="0">
                <a:solidFill>
                  <a:schemeClr val="accent1"/>
                </a:solidFill>
              </a:defRPr>
            </a:lvl2pPr>
            <a:lvl3pPr marL="0">
              <a:buFontTx/>
              <a:buNone/>
              <a:defRPr sz="1600" b="0" i="0">
                <a:solidFill>
                  <a:schemeClr val="accent1"/>
                </a:solidFill>
              </a:defRPr>
            </a:lvl3pPr>
            <a:lvl4pPr marL="0" indent="0">
              <a:buFontTx/>
              <a:buNone/>
              <a:defRPr sz="1600" b="0" i="0">
                <a:solidFill>
                  <a:schemeClr val="accent1"/>
                </a:solidFill>
              </a:defRPr>
            </a:lvl4pPr>
            <a:lvl5pPr marL="0" indent="0">
              <a:buFontTx/>
              <a:buNone/>
              <a:defRPr sz="1600" b="0" i="0">
                <a:solidFill>
                  <a:schemeClr val="accent1"/>
                </a:solidFill>
              </a:defRPr>
            </a:lvl5pPr>
          </a:lstStyle>
          <a:p>
            <a:pPr lvl="0"/>
            <a:r>
              <a:rPr lang="fr-FR"/>
              <a:t>Cliquez pour modifier les styles du texte du masque</a:t>
            </a:r>
          </a:p>
        </p:txBody>
      </p:sp>
      <p:sp>
        <p:nvSpPr>
          <p:cNvPr id="34" name="Espace réservé du texte 7">
            <a:extLst>
              <a:ext uri="{FF2B5EF4-FFF2-40B4-BE49-F238E27FC236}">
                <a16:creationId xmlns:a16="http://schemas.microsoft.com/office/drawing/2014/main" id="{5E7C2B8D-CB7D-44D9-B724-7AD2AE9C4CE3}"/>
              </a:ext>
            </a:extLst>
          </p:cNvPr>
          <p:cNvSpPr>
            <a:spLocks noGrp="1"/>
          </p:cNvSpPr>
          <p:nvPr>
            <p:ph type="body" sz="quarter" idx="19"/>
          </p:nvPr>
        </p:nvSpPr>
        <p:spPr>
          <a:xfrm>
            <a:off x="2696845" y="2801486"/>
            <a:ext cx="2952000" cy="520463"/>
          </a:xfrm>
        </p:spPr>
        <p:txBody>
          <a:bodyPr/>
          <a:lstStyle>
            <a:lvl1pPr marL="0">
              <a:buFontTx/>
              <a:buNone/>
              <a:defRPr sz="1600" b="0" i="0" u="none" baseline="0">
                <a:solidFill>
                  <a:schemeClr val="bg1"/>
                </a:solidFill>
                <a:uFill>
                  <a:solidFill>
                    <a:schemeClr val="tx2"/>
                  </a:solidFill>
                </a:uFill>
              </a:defRPr>
            </a:lvl1pPr>
            <a:lvl2pPr marL="0">
              <a:lnSpc>
                <a:spcPct val="100000"/>
              </a:lnSpc>
              <a:buFontTx/>
              <a:buNone/>
              <a:defRPr sz="1600" b="0" i="0">
                <a:solidFill>
                  <a:schemeClr val="accent1"/>
                </a:solidFill>
              </a:defRPr>
            </a:lvl2pPr>
            <a:lvl3pPr marL="0">
              <a:buFontTx/>
              <a:buNone/>
              <a:defRPr sz="1600" b="0" i="0">
                <a:solidFill>
                  <a:schemeClr val="accent1"/>
                </a:solidFill>
              </a:defRPr>
            </a:lvl3pPr>
            <a:lvl4pPr marL="0" indent="0">
              <a:buFontTx/>
              <a:buNone/>
              <a:defRPr sz="1600" b="0" i="0">
                <a:solidFill>
                  <a:schemeClr val="accent1"/>
                </a:solidFill>
              </a:defRPr>
            </a:lvl4pPr>
            <a:lvl5pPr marL="0" indent="0">
              <a:buFontTx/>
              <a:buNone/>
              <a:defRPr sz="1600" b="0" i="0">
                <a:solidFill>
                  <a:schemeClr val="accent1"/>
                </a:solidFill>
              </a:defRPr>
            </a:lvl5pPr>
          </a:lstStyle>
          <a:p>
            <a:pPr lvl="0"/>
            <a:r>
              <a:rPr lang="fr-FR"/>
              <a:t>Cliquez pour modifier les styles du texte du masque</a:t>
            </a:r>
          </a:p>
        </p:txBody>
      </p:sp>
      <p:sp>
        <p:nvSpPr>
          <p:cNvPr id="36" name="Espace réservé du texte 7">
            <a:extLst>
              <a:ext uri="{FF2B5EF4-FFF2-40B4-BE49-F238E27FC236}">
                <a16:creationId xmlns:a16="http://schemas.microsoft.com/office/drawing/2014/main" id="{25C8EA55-D676-4271-9CC1-96DBFC6F538A}"/>
              </a:ext>
            </a:extLst>
          </p:cNvPr>
          <p:cNvSpPr>
            <a:spLocks noGrp="1"/>
          </p:cNvSpPr>
          <p:nvPr>
            <p:ph type="body" sz="quarter" idx="21"/>
          </p:nvPr>
        </p:nvSpPr>
        <p:spPr>
          <a:xfrm>
            <a:off x="8269928" y="2797917"/>
            <a:ext cx="2952000" cy="520463"/>
          </a:xfrm>
        </p:spPr>
        <p:txBody>
          <a:bodyPr/>
          <a:lstStyle>
            <a:lvl1pPr marL="0">
              <a:buFontTx/>
              <a:buNone/>
              <a:defRPr sz="1600" b="0" i="0" u="none" baseline="0">
                <a:solidFill>
                  <a:schemeClr val="bg1"/>
                </a:solidFill>
                <a:uFill>
                  <a:solidFill>
                    <a:schemeClr val="tx2"/>
                  </a:solidFill>
                </a:uFill>
              </a:defRPr>
            </a:lvl1pPr>
            <a:lvl2pPr marL="0">
              <a:lnSpc>
                <a:spcPct val="100000"/>
              </a:lnSpc>
              <a:buFontTx/>
              <a:buNone/>
              <a:defRPr sz="1600" b="0" i="0">
                <a:solidFill>
                  <a:schemeClr val="accent1"/>
                </a:solidFill>
              </a:defRPr>
            </a:lvl2pPr>
            <a:lvl3pPr marL="0">
              <a:buFontTx/>
              <a:buNone/>
              <a:defRPr sz="1600" b="0" i="0">
                <a:solidFill>
                  <a:schemeClr val="accent1"/>
                </a:solidFill>
              </a:defRPr>
            </a:lvl3pPr>
            <a:lvl4pPr marL="0" indent="0">
              <a:buFontTx/>
              <a:buNone/>
              <a:defRPr sz="1600" b="0" i="0">
                <a:solidFill>
                  <a:schemeClr val="accent1"/>
                </a:solidFill>
              </a:defRPr>
            </a:lvl4pPr>
            <a:lvl5pPr marL="0" indent="0">
              <a:buFontTx/>
              <a:buNone/>
              <a:defRPr sz="1600" b="0" i="0">
                <a:solidFill>
                  <a:schemeClr val="accent1"/>
                </a:solidFill>
              </a:defRPr>
            </a:lvl5pPr>
          </a:lstStyle>
          <a:p>
            <a:pPr lvl="0"/>
            <a:r>
              <a:rPr lang="fr-FR"/>
              <a:t>Cliquez pour modifier les styles du texte du masque</a:t>
            </a:r>
          </a:p>
        </p:txBody>
      </p:sp>
      <p:sp>
        <p:nvSpPr>
          <p:cNvPr id="37" name="Espace réservé du texte 7">
            <a:extLst>
              <a:ext uri="{FF2B5EF4-FFF2-40B4-BE49-F238E27FC236}">
                <a16:creationId xmlns:a16="http://schemas.microsoft.com/office/drawing/2014/main" id="{91617CA8-608E-44E8-AF52-CC92854D7593}"/>
              </a:ext>
            </a:extLst>
          </p:cNvPr>
          <p:cNvSpPr>
            <a:spLocks noGrp="1"/>
          </p:cNvSpPr>
          <p:nvPr>
            <p:ph type="body" sz="quarter" idx="22"/>
          </p:nvPr>
        </p:nvSpPr>
        <p:spPr>
          <a:xfrm>
            <a:off x="2767813" y="4988989"/>
            <a:ext cx="2952000" cy="520463"/>
          </a:xfrm>
        </p:spPr>
        <p:txBody>
          <a:bodyPr/>
          <a:lstStyle>
            <a:lvl1pPr marL="0">
              <a:buFontTx/>
              <a:buNone/>
              <a:defRPr sz="1600" b="0" i="0" u="none" baseline="0">
                <a:solidFill>
                  <a:schemeClr val="bg1"/>
                </a:solidFill>
                <a:uFill>
                  <a:solidFill>
                    <a:schemeClr val="tx2"/>
                  </a:solidFill>
                </a:uFill>
              </a:defRPr>
            </a:lvl1pPr>
            <a:lvl2pPr marL="0">
              <a:lnSpc>
                <a:spcPct val="100000"/>
              </a:lnSpc>
              <a:buFontTx/>
              <a:buNone/>
              <a:defRPr sz="1600" b="0" i="0">
                <a:solidFill>
                  <a:schemeClr val="accent1"/>
                </a:solidFill>
              </a:defRPr>
            </a:lvl2pPr>
            <a:lvl3pPr marL="0">
              <a:buFontTx/>
              <a:buNone/>
              <a:defRPr sz="1600" b="0" i="0">
                <a:solidFill>
                  <a:schemeClr val="accent1"/>
                </a:solidFill>
              </a:defRPr>
            </a:lvl3pPr>
            <a:lvl4pPr marL="0" indent="0">
              <a:buFontTx/>
              <a:buNone/>
              <a:defRPr sz="1600" b="0" i="0">
                <a:solidFill>
                  <a:schemeClr val="accent1"/>
                </a:solidFill>
              </a:defRPr>
            </a:lvl4pPr>
            <a:lvl5pPr marL="0" indent="0">
              <a:buFontTx/>
              <a:buNone/>
              <a:defRPr sz="1600" b="0" i="0">
                <a:solidFill>
                  <a:schemeClr val="accent1"/>
                </a:solidFill>
              </a:defRPr>
            </a:lvl5pPr>
          </a:lstStyle>
          <a:p>
            <a:pPr lvl="0"/>
            <a:r>
              <a:rPr lang="fr-FR"/>
              <a:t>Cliquez pour modifier les styles du texte du masque</a:t>
            </a:r>
          </a:p>
        </p:txBody>
      </p:sp>
      <p:sp>
        <p:nvSpPr>
          <p:cNvPr id="39" name="Espace réservé du texte 7">
            <a:extLst>
              <a:ext uri="{FF2B5EF4-FFF2-40B4-BE49-F238E27FC236}">
                <a16:creationId xmlns:a16="http://schemas.microsoft.com/office/drawing/2014/main" id="{618E8DAF-B39B-44B2-85EB-AAD943D13E97}"/>
              </a:ext>
            </a:extLst>
          </p:cNvPr>
          <p:cNvSpPr>
            <a:spLocks noGrp="1"/>
          </p:cNvSpPr>
          <p:nvPr>
            <p:ph type="body" sz="quarter" idx="24"/>
          </p:nvPr>
        </p:nvSpPr>
        <p:spPr>
          <a:xfrm>
            <a:off x="8293351" y="5030112"/>
            <a:ext cx="2952000" cy="520463"/>
          </a:xfrm>
        </p:spPr>
        <p:txBody>
          <a:bodyPr/>
          <a:lstStyle>
            <a:lvl1pPr marL="0">
              <a:buFontTx/>
              <a:buNone/>
              <a:defRPr sz="1600" b="0" i="0" u="none" baseline="0">
                <a:solidFill>
                  <a:schemeClr val="bg1"/>
                </a:solidFill>
                <a:uFill>
                  <a:solidFill>
                    <a:schemeClr val="tx2"/>
                  </a:solidFill>
                </a:uFill>
              </a:defRPr>
            </a:lvl1pPr>
            <a:lvl2pPr marL="0">
              <a:lnSpc>
                <a:spcPct val="100000"/>
              </a:lnSpc>
              <a:buFontTx/>
              <a:buNone/>
              <a:defRPr sz="1600" b="0" i="0">
                <a:solidFill>
                  <a:schemeClr val="accent1"/>
                </a:solidFill>
              </a:defRPr>
            </a:lvl2pPr>
            <a:lvl3pPr marL="0">
              <a:buFontTx/>
              <a:buNone/>
              <a:defRPr sz="1600" b="0" i="0">
                <a:solidFill>
                  <a:schemeClr val="accent1"/>
                </a:solidFill>
              </a:defRPr>
            </a:lvl3pPr>
            <a:lvl4pPr marL="0" indent="0">
              <a:buFontTx/>
              <a:buNone/>
              <a:defRPr sz="1600" b="0" i="0">
                <a:solidFill>
                  <a:schemeClr val="accent1"/>
                </a:solidFill>
              </a:defRPr>
            </a:lvl4pPr>
            <a:lvl5pPr marL="0" indent="0">
              <a:buFontTx/>
              <a:buNone/>
              <a:defRPr sz="1600" b="0" i="0">
                <a:solidFill>
                  <a:schemeClr val="accent1"/>
                </a:solidFill>
              </a:defRPr>
            </a:lvl5pPr>
          </a:lstStyle>
          <a:p>
            <a:pPr lvl="0"/>
            <a:r>
              <a:rPr lang="fr-FR"/>
              <a:t>Cliquez pour modifier les styles du texte du masque</a:t>
            </a:r>
          </a:p>
        </p:txBody>
      </p:sp>
      <p:sp>
        <p:nvSpPr>
          <p:cNvPr id="19" name="Espace réservé pour une image  3">
            <a:extLst>
              <a:ext uri="{FF2B5EF4-FFF2-40B4-BE49-F238E27FC236}">
                <a16:creationId xmlns:a16="http://schemas.microsoft.com/office/drawing/2014/main" id="{2A47B40D-CA24-4BF5-A0D9-29F854E0C1E4}"/>
              </a:ext>
            </a:extLst>
          </p:cNvPr>
          <p:cNvSpPr>
            <a:spLocks noGrp="1"/>
          </p:cNvSpPr>
          <p:nvPr>
            <p:ph type="pic" sz="quarter" idx="14" hasCustomPrompt="1"/>
          </p:nvPr>
        </p:nvSpPr>
        <p:spPr>
          <a:xfrm>
            <a:off x="1055440" y="1891517"/>
            <a:ext cx="1137349" cy="1430432"/>
          </a:xfrm>
          <a:noFill/>
        </p:spPr>
        <p:txBody>
          <a:bodyPr anchor="ctr">
            <a:noAutofit/>
          </a:bodyPr>
          <a:lstStyle>
            <a:lvl1pPr algn="ctr">
              <a:defRPr sz="1200" b="0">
                <a:solidFill>
                  <a:schemeClr val="tx1"/>
                </a:solidFill>
              </a:defRPr>
            </a:lvl1pPr>
          </a:lstStyle>
          <a:p>
            <a:r>
              <a:rPr lang="fr-FR" dirty="0"/>
              <a:t>Pictogramme</a:t>
            </a:r>
          </a:p>
        </p:txBody>
      </p:sp>
      <p:sp>
        <p:nvSpPr>
          <p:cNvPr id="20" name="Espace réservé pour une image  3">
            <a:extLst>
              <a:ext uri="{FF2B5EF4-FFF2-40B4-BE49-F238E27FC236}">
                <a16:creationId xmlns:a16="http://schemas.microsoft.com/office/drawing/2014/main" id="{798A4D55-B766-458E-A0B9-3A749AB6C481}"/>
              </a:ext>
            </a:extLst>
          </p:cNvPr>
          <p:cNvSpPr>
            <a:spLocks noGrp="1"/>
          </p:cNvSpPr>
          <p:nvPr>
            <p:ph type="pic" sz="quarter" idx="25" hasCustomPrompt="1"/>
          </p:nvPr>
        </p:nvSpPr>
        <p:spPr>
          <a:xfrm>
            <a:off x="1055440" y="4084426"/>
            <a:ext cx="1137349" cy="1430432"/>
          </a:xfrm>
          <a:noFill/>
        </p:spPr>
        <p:txBody>
          <a:bodyPr anchor="ctr">
            <a:noAutofit/>
          </a:bodyPr>
          <a:lstStyle>
            <a:lvl1pPr algn="ctr">
              <a:defRPr sz="1200" b="0">
                <a:solidFill>
                  <a:schemeClr val="tx1"/>
                </a:solidFill>
              </a:defRPr>
            </a:lvl1pPr>
          </a:lstStyle>
          <a:p>
            <a:r>
              <a:rPr lang="fr-FR" dirty="0"/>
              <a:t>Pictogramme</a:t>
            </a:r>
          </a:p>
        </p:txBody>
      </p:sp>
      <p:sp>
        <p:nvSpPr>
          <p:cNvPr id="21" name="Espace réservé pour une image  3">
            <a:extLst>
              <a:ext uri="{FF2B5EF4-FFF2-40B4-BE49-F238E27FC236}">
                <a16:creationId xmlns:a16="http://schemas.microsoft.com/office/drawing/2014/main" id="{9D7576F9-9E27-45E9-A16F-7EEF653E29C6}"/>
              </a:ext>
            </a:extLst>
          </p:cNvPr>
          <p:cNvSpPr>
            <a:spLocks noGrp="1"/>
          </p:cNvSpPr>
          <p:nvPr>
            <p:ph type="pic" sz="quarter" idx="26" hasCustomPrompt="1"/>
          </p:nvPr>
        </p:nvSpPr>
        <p:spPr>
          <a:xfrm>
            <a:off x="6585277" y="1887948"/>
            <a:ext cx="1137349" cy="1430432"/>
          </a:xfrm>
          <a:noFill/>
        </p:spPr>
        <p:txBody>
          <a:bodyPr anchor="ctr">
            <a:noAutofit/>
          </a:bodyPr>
          <a:lstStyle>
            <a:lvl1pPr algn="ctr">
              <a:defRPr sz="1200" b="0">
                <a:solidFill>
                  <a:schemeClr val="tx1"/>
                </a:solidFill>
              </a:defRPr>
            </a:lvl1pPr>
          </a:lstStyle>
          <a:p>
            <a:r>
              <a:rPr lang="fr-FR" dirty="0"/>
              <a:t>Pictogramme</a:t>
            </a:r>
          </a:p>
        </p:txBody>
      </p:sp>
      <p:sp>
        <p:nvSpPr>
          <p:cNvPr id="22" name="Espace réservé pour une image  3">
            <a:extLst>
              <a:ext uri="{FF2B5EF4-FFF2-40B4-BE49-F238E27FC236}">
                <a16:creationId xmlns:a16="http://schemas.microsoft.com/office/drawing/2014/main" id="{F55B8A03-6491-40D5-B52D-BF1483CF7ED4}"/>
              </a:ext>
            </a:extLst>
          </p:cNvPr>
          <p:cNvSpPr>
            <a:spLocks noGrp="1"/>
          </p:cNvSpPr>
          <p:nvPr>
            <p:ph type="pic" sz="quarter" idx="27" hasCustomPrompt="1"/>
          </p:nvPr>
        </p:nvSpPr>
        <p:spPr>
          <a:xfrm>
            <a:off x="6585277" y="4080857"/>
            <a:ext cx="1137349" cy="1430432"/>
          </a:xfrm>
          <a:noFill/>
        </p:spPr>
        <p:txBody>
          <a:bodyPr anchor="ctr">
            <a:noAutofit/>
          </a:bodyPr>
          <a:lstStyle>
            <a:lvl1pPr algn="ctr">
              <a:defRPr sz="1200" b="0">
                <a:solidFill>
                  <a:schemeClr val="tx1"/>
                </a:solidFill>
              </a:defRPr>
            </a:lvl1pPr>
          </a:lstStyle>
          <a:p>
            <a:r>
              <a:rPr lang="fr-FR" dirty="0"/>
              <a:t>Pictogramme</a:t>
            </a:r>
          </a:p>
        </p:txBody>
      </p:sp>
      <p:pic>
        <p:nvPicPr>
          <p:cNvPr id="23" name="Image 22" descr="Une image contenant dessin&#10;&#10;Description générée automatiquement">
            <a:extLst>
              <a:ext uri="{FF2B5EF4-FFF2-40B4-BE49-F238E27FC236}">
                <a16:creationId xmlns:a16="http://schemas.microsoft.com/office/drawing/2014/main" id="{354C26BF-E850-42F3-8794-2DF9F1C51CB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23765" y="6172803"/>
            <a:ext cx="1230021" cy="792088"/>
          </a:xfrm>
          <a:prstGeom prst="rect">
            <a:avLst/>
          </a:prstGeom>
        </p:spPr>
      </p:pic>
    </p:spTree>
    <p:extLst>
      <p:ext uri="{BB962C8B-B14F-4D97-AF65-F5344CB8AC3E}">
        <p14:creationId xmlns:p14="http://schemas.microsoft.com/office/powerpoint/2010/main" val="135399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Graphiques">
    <p:bg>
      <p:bgPr>
        <a:solidFill>
          <a:schemeClr val="tx1"/>
        </a:solidFill>
        <a:effectLst/>
      </p:bgPr>
    </p:bg>
    <p:spTree>
      <p:nvGrpSpPr>
        <p:cNvPr id="1" name=""/>
        <p:cNvGrpSpPr/>
        <p:nvPr/>
      </p:nvGrpSpPr>
      <p:grpSpPr>
        <a:xfrm>
          <a:off x="0" y="0"/>
          <a:ext cx="0" cy="0"/>
          <a:chOff x="0" y="0"/>
          <a:chExt cx="0" cy="0"/>
        </a:xfrm>
      </p:grpSpPr>
      <p:sp>
        <p:nvSpPr>
          <p:cNvPr id="3" name="Espace réservé du pied de page 2"/>
          <p:cNvSpPr>
            <a:spLocks noGrp="1"/>
          </p:cNvSpPr>
          <p:nvPr>
            <p:ph type="ftr" sz="quarter" idx="10"/>
          </p:nvPr>
        </p:nvSpPr>
        <p:spPr/>
        <p:txBody>
          <a:bodyPr/>
          <a:lstStyle>
            <a:lvl1pPr>
              <a:defRPr>
                <a:solidFill>
                  <a:schemeClr val="bg1"/>
                </a:solidFill>
              </a:defRPr>
            </a:lvl1pPr>
          </a:lstStyle>
          <a:p>
            <a:r>
              <a:rPr lang="fr-FR"/>
              <a:t>août 2022  | Politique RSE</a:t>
            </a:r>
            <a:endParaRPr lang="fr-FR" dirty="0"/>
          </a:p>
        </p:txBody>
      </p:sp>
      <p:sp>
        <p:nvSpPr>
          <p:cNvPr id="4" name="Espace réservé du numéro de diapositive 3"/>
          <p:cNvSpPr>
            <a:spLocks noGrp="1"/>
          </p:cNvSpPr>
          <p:nvPr>
            <p:ph type="sldNum" sz="quarter" idx="11"/>
          </p:nvPr>
        </p:nvSpPr>
        <p:spPr/>
        <p:txBody>
          <a:bodyPr/>
          <a:lstStyle>
            <a:lvl1pPr algn="l">
              <a:defRPr/>
            </a:lvl1pPr>
          </a:lstStyle>
          <a:p>
            <a:fld id="{72F7D735-2684-4015-BC38-8C62B24B466E}" type="slidenum">
              <a:rPr lang="fr-FR" smtClean="0"/>
              <a:pPr/>
              <a:t>‹N°›</a:t>
            </a:fld>
            <a:endParaRPr lang="fr-FR" dirty="0"/>
          </a:p>
        </p:txBody>
      </p:sp>
      <p:sp>
        <p:nvSpPr>
          <p:cNvPr id="9" name="Espace réservé du texte 7"/>
          <p:cNvSpPr>
            <a:spLocks noGrp="1"/>
          </p:cNvSpPr>
          <p:nvPr>
            <p:ph type="body" sz="quarter" idx="13"/>
          </p:nvPr>
        </p:nvSpPr>
        <p:spPr>
          <a:xfrm>
            <a:off x="1307467" y="412792"/>
            <a:ext cx="10189207" cy="1107996"/>
          </a:xfrm>
        </p:spPr>
        <p:txBody>
          <a:bodyPr anchor="b"/>
          <a:lstStyle>
            <a:lvl1pPr marL="0">
              <a:buFontTx/>
              <a:buNone/>
              <a:defRPr sz="4000" b="1" i="0">
                <a:solidFill>
                  <a:schemeClr val="tx2"/>
                </a:solidFill>
              </a:defRPr>
            </a:lvl1pPr>
            <a:lvl2pPr marL="0">
              <a:buFontTx/>
              <a:buNone/>
              <a:defRPr sz="2200" b="0" i="0">
                <a:solidFill>
                  <a:schemeClr val="bg1"/>
                </a:solidFill>
              </a:defRPr>
            </a:lvl2pPr>
            <a:lvl3pPr marL="0">
              <a:buFontTx/>
              <a:buNone/>
              <a:defRPr sz="2200" b="0" i="0">
                <a:solidFill>
                  <a:schemeClr val="bg1"/>
                </a:solidFill>
              </a:defRPr>
            </a:lvl3pPr>
            <a:lvl4pPr marL="0" indent="0">
              <a:buFontTx/>
              <a:buNone/>
              <a:defRPr sz="2200" b="0" i="0">
                <a:solidFill>
                  <a:schemeClr val="bg1"/>
                </a:solidFill>
              </a:defRPr>
            </a:lvl4pPr>
            <a:lvl5pPr marL="0" indent="0">
              <a:buFontTx/>
              <a:buNone/>
              <a:defRPr sz="2200" b="0" i="0">
                <a:solidFill>
                  <a:schemeClr val="bg1"/>
                </a:solidFill>
              </a:defRPr>
            </a:lvl5pPr>
          </a:lstStyle>
          <a:p>
            <a:pPr lvl="0"/>
            <a:r>
              <a:rPr lang="fr-FR"/>
              <a:t>Cliquez pour modifier les styles du texte du masque</a:t>
            </a:r>
          </a:p>
        </p:txBody>
      </p:sp>
      <p:sp>
        <p:nvSpPr>
          <p:cNvPr id="6" name="Espace réservé du graphique 5"/>
          <p:cNvSpPr>
            <a:spLocks noGrp="1"/>
          </p:cNvSpPr>
          <p:nvPr>
            <p:ph type="chart" sz="quarter" idx="23"/>
          </p:nvPr>
        </p:nvSpPr>
        <p:spPr>
          <a:xfrm>
            <a:off x="695325" y="2744924"/>
            <a:ext cx="4932623" cy="2736304"/>
          </a:xfrm>
          <a:solidFill>
            <a:schemeClr val="bg2"/>
          </a:solidFill>
        </p:spPr>
        <p:txBody>
          <a:bodyPr vert="horz" wrap="square" lIns="36000" tIns="0" rIns="36000" bIns="0" rtlCol="0" anchor="ctr">
            <a:noAutofit/>
          </a:bodyPr>
          <a:lstStyle>
            <a:lvl1pPr algn="ctr">
              <a:defRPr lang="fr-FR" sz="1200" b="0">
                <a:solidFill>
                  <a:schemeClr val="tx1"/>
                </a:solidFill>
              </a:defRPr>
            </a:lvl1pPr>
          </a:lstStyle>
          <a:p>
            <a:pPr lvl="0" algn="ctr"/>
            <a:r>
              <a:rPr lang="fr-FR"/>
              <a:t>Cliquez sur l'icône pour ajouter un graphique</a:t>
            </a:r>
            <a:endParaRPr lang="fr-FR" dirty="0"/>
          </a:p>
        </p:txBody>
      </p:sp>
      <p:sp>
        <p:nvSpPr>
          <p:cNvPr id="18" name="Espace réservé du graphique 5"/>
          <p:cNvSpPr>
            <a:spLocks noGrp="1"/>
          </p:cNvSpPr>
          <p:nvPr>
            <p:ph type="chart" sz="quarter" idx="24"/>
          </p:nvPr>
        </p:nvSpPr>
        <p:spPr>
          <a:xfrm>
            <a:off x="6096000" y="2744924"/>
            <a:ext cx="3060415" cy="2736304"/>
          </a:xfrm>
          <a:solidFill>
            <a:schemeClr val="bg2"/>
          </a:solidFill>
        </p:spPr>
        <p:txBody>
          <a:bodyPr vert="horz" wrap="square" lIns="36000" tIns="0" rIns="36000" bIns="0" rtlCol="0" anchor="ctr">
            <a:noAutofit/>
          </a:bodyPr>
          <a:lstStyle>
            <a:lvl1pPr algn="ctr">
              <a:defRPr lang="fr-FR" sz="1200" b="0">
                <a:solidFill>
                  <a:schemeClr val="tx1"/>
                </a:solidFill>
              </a:defRPr>
            </a:lvl1pPr>
          </a:lstStyle>
          <a:p>
            <a:pPr lvl="0" algn="ctr"/>
            <a:r>
              <a:rPr lang="fr-FR"/>
              <a:t>Cliquez sur l'icône pour ajouter un graphique</a:t>
            </a:r>
          </a:p>
        </p:txBody>
      </p:sp>
      <p:sp>
        <p:nvSpPr>
          <p:cNvPr id="19" name="Espace réservé du graphique 5"/>
          <p:cNvSpPr>
            <a:spLocks noGrp="1"/>
          </p:cNvSpPr>
          <p:nvPr>
            <p:ph type="chart" sz="quarter" idx="25"/>
          </p:nvPr>
        </p:nvSpPr>
        <p:spPr>
          <a:xfrm>
            <a:off x="9516380" y="1772816"/>
            <a:ext cx="1977278" cy="3708412"/>
          </a:xfrm>
          <a:solidFill>
            <a:schemeClr val="bg2"/>
          </a:solidFill>
        </p:spPr>
        <p:txBody>
          <a:bodyPr vert="horz" wrap="square" lIns="36000" tIns="0" rIns="36000" bIns="0" rtlCol="0" anchor="ctr">
            <a:noAutofit/>
          </a:bodyPr>
          <a:lstStyle>
            <a:lvl1pPr algn="ctr">
              <a:defRPr lang="fr-FR" sz="1200" b="0">
                <a:solidFill>
                  <a:schemeClr val="tx1"/>
                </a:solidFill>
              </a:defRPr>
            </a:lvl1pPr>
          </a:lstStyle>
          <a:p>
            <a:pPr lvl="0" algn="ctr"/>
            <a:r>
              <a:rPr lang="fr-FR"/>
              <a:t>Cliquez sur l'icône pour ajouter un graphique</a:t>
            </a:r>
          </a:p>
        </p:txBody>
      </p:sp>
      <p:pic>
        <p:nvPicPr>
          <p:cNvPr id="11" name="Image 10" descr="Une image contenant dessin&#10;&#10;Description générée automatiquement">
            <a:extLst>
              <a:ext uri="{FF2B5EF4-FFF2-40B4-BE49-F238E27FC236}">
                <a16:creationId xmlns:a16="http://schemas.microsoft.com/office/drawing/2014/main" id="{4C5C37FB-3BDB-4842-8D88-E7D0B772BEF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23765" y="6172803"/>
            <a:ext cx="1230021" cy="792088"/>
          </a:xfrm>
          <a:prstGeom prst="rect">
            <a:avLst/>
          </a:prstGeom>
        </p:spPr>
      </p:pic>
    </p:spTree>
    <p:extLst>
      <p:ext uri="{BB962C8B-B14F-4D97-AF65-F5344CB8AC3E}">
        <p14:creationId xmlns:p14="http://schemas.microsoft.com/office/powerpoint/2010/main" val="3086745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Verbatim">
    <p:bg>
      <p:bgPr>
        <a:solidFill>
          <a:schemeClr val="accent1"/>
        </a:solidFill>
        <a:effectLst/>
      </p:bgPr>
    </p:bg>
    <p:spTree>
      <p:nvGrpSpPr>
        <p:cNvPr id="1" name=""/>
        <p:cNvGrpSpPr/>
        <p:nvPr/>
      </p:nvGrpSpPr>
      <p:grpSpPr>
        <a:xfrm>
          <a:off x="0" y="0"/>
          <a:ext cx="0" cy="0"/>
          <a:chOff x="0" y="0"/>
          <a:chExt cx="0" cy="0"/>
        </a:xfrm>
      </p:grpSpPr>
      <p:sp>
        <p:nvSpPr>
          <p:cNvPr id="3" name="Espace réservé du pied de page 2"/>
          <p:cNvSpPr>
            <a:spLocks noGrp="1"/>
          </p:cNvSpPr>
          <p:nvPr>
            <p:ph type="ftr" sz="quarter" idx="10"/>
          </p:nvPr>
        </p:nvSpPr>
        <p:spPr/>
        <p:txBody>
          <a:bodyPr/>
          <a:lstStyle/>
          <a:p>
            <a:r>
              <a:rPr lang="fr-FR"/>
              <a:t>août 2022  | Politique RSE</a:t>
            </a:r>
            <a:endParaRPr lang="fr-FR" dirty="0"/>
          </a:p>
        </p:txBody>
      </p:sp>
      <p:sp>
        <p:nvSpPr>
          <p:cNvPr id="4" name="Espace réservé du numéro de diapositive 3"/>
          <p:cNvSpPr>
            <a:spLocks noGrp="1"/>
          </p:cNvSpPr>
          <p:nvPr>
            <p:ph type="sldNum" sz="quarter" idx="11"/>
          </p:nvPr>
        </p:nvSpPr>
        <p:spPr/>
        <p:txBody>
          <a:bodyPr/>
          <a:lstStyle>
            <a:lvl1pPr algn="l">
              <a:defRPr/>
            </a:lvl1pPr>
          </a:lstStyle>
          <a:p>
            <a:fld id="{72F7D735-2684-4015-BC38-8C62B24B466E}" type="slidenum">
              <a:rPr lang="fr-FR" smtClean="0"/>
              <a:pPr/>
              <a:t>‹N°›</a:t>
            </a:fld>
            <a:endParaRPr lang="fr-FR" dirty="0"/>
          </a:p>
        </p:txBody>
      </p:sp>
      <p:sp>
        <p:nvSpPr>
          <p:cNvPr id="6" name="Espace réservé du texte 7"/>
          <p:cNvSpPr>
            <a:spLocks noGrp="1"/>
          </p:cNvSpPr>
          <p:nvPr>
            <p:ph type="body" sz="quarter" idx="12"/>
          </p:nvPr>
        </p:nvSpPr>
        <p:spPr>
          <a:xfrm>
            <a:off x="3945363" y="1486143"/>
            <a:ext cx="6543126" cy="3885714"/>
          </a:xfrm>
        </p:spPr>
        <p:txBody>
          <a:bodyPr anchor="ctr"/>
          <a:lstStyle>
            <a:lvl1pPr marL="0">
              <a:lnSpc>
                <a:spcPct val="110000"/>
              </a:lnSpc>
              <a:spcBef>
                <a:spcPts val="0"/>
              </a:spcBef>
              <a:buFontTx/>
              <a:buNone/>
              <a:defRPr sz="5400" b="1" i="0">
                <a:solidFill>
                  <a:schemeClr val="bg1"/>
                </a:solidFill>
              </a:defRPr>
            </a:lvl1pPr>
            <a:lvl2pPr marL="0">
              <a:lnSpc>
                <a:spcPct val="100000"/>
              </a:lnSpc>
              <a:spcBef>
                <a:spcPts val="0"/>
              </a:spcBef>
              <a:buFontTx/>
              <a:buNone/>
              <a:defRPr sz="1600" b="0" i="0"/>
            </a:lvl2pPr>
            <a:lvl3pPr marL="0">
              <a:lnSpc>
                <a:spcPct val="100000"/>
              </a:lnSpc>
              <a:spcBef>
                <a:spcPts val="0"/>
              </a:spcBef>
              <a:buFontTx/>
              <a:buNone/>
              <a:defRPr sz="1600" b="0" i="0"/>
            </a:lvl3pPr>
            <a:lvl4pPr marL="0" indent="0">
              <a:lnSpc>
                <a:spcPct val="100000"/>
              </a:lnSpc>
              <a:spcBef>
                <a:spcPts val="0"/>
              </a:spcBef>
              <a:buFontTx/>
              <a:buNone/>
              <a:defRPr sz="1600" b="0" i="0"/>
            </a:lvl4pPr>
            <a:lvl5pPr marL="0" indent="0">
              <a:lnSpc>
                <a:spcPct val="100000"/>
              </a:lnSpc>
              <a:spcBef>
                <a:spcPts val="0"/>
              </a:spcBef>
              <a:buFontTx/>
              <a:buNone/>
              <a:defRPr sz="1600" b="0" i="0"/>
            </a:lvl5pPr>
          </a:lstStyle>
          <a:p>
            <a:pPr lvl="0"/>
            <a:r>
              <a:rPr lang="fr-FR"/>
              <a:t>Cliquez pour modifier les styles du texte du masque</a:t>
            </a:r>
          </a:p>
        </p:txBody>
      </p:sp>
      <p:sp>
        <p:nvSpPr>
          <p:cNvPr id="2" name="ZoneTexte 1">
            <a:extLst>
              <a:ext uri="{FF2B5EF4-FFF2-40B4-BE49-F238E27FC236}">
                <a16:creationId xmlns:a16="http://schemas.microsoft.com/office/drawing/2014/main" id="{053753E1-B500-42DE-A588-0FABA26EAD21}"/>
              </a:ext>
            </a:extLst>
          </p:cNvPr>
          <p:cNvSpPr txBox="1"/>
          <p:nvPr userDrawn="1"/>
        </p:nvSpPr>
        <p:spPr>
          <a:xfrm>
            <a:off x="3736763" y="-1224466"/>
            <a:ext cx="1296145" cy="2985433"/>
          </a:xfrm>
          <a:prstGeom prst="rect">
            <a:avLst/>
          </a:prstGeom>
          <a:noFill/>
        </p:spPr>
        <p:txBody>
          <a:bodyPr wrap="square" lIns="36000" tIns="0" rIns="36000" bIns="0" rtlCol="0">
            <a:spAutoFit/>
          </a:bodyPr>
          <a:lstStyle/>
          <a:p>
            <a:pPr marL="0" indent="0">
              <a:buClr>
                <a:schemeClr val="tx2"/>
              </a:buClr>
              <a:buFont typeface="Arial"/>
              <a:buNone/>
            </a:pPr>
            <a:r>
              <a:rPr lang="fr-FR" sz="18000" b="1" dirty="0"/>
              <a:t>«</a:t>
            </a:r>
            <a:r>
              <a:rPr lang="fr-FR" sz="1400" dirty="0"/>
              <a:t> </a:t>
            </a:r>
          </a:p>
        </p:txBody>
      </p:sp>
      <p:sp>
        <p:nvSpPr>
          <p:cNvPr id="14" name="ZoneTexte 13">
            <a:extLst>
              <a:ext uri="{FF2B5EF4-FFF2-40B4-BE49-F238E27FC236}">
                <a16:creationId xmlns:a16="http://schemas.microsoft.com/office/drawing/2014/main" id="{91717E5E-32EF-45FB-B1B8-4C72D834C30A}"/>
              </a:ext>
            </a:extLst>
          </p:cNvPr>
          <p:cNvSpPr txBox="1"/>
          <p:nvPr userDrawn="1"/>
        </p:nvSpPr>
        <p:spPr>
          <a:xfrm>
            <a:off x="9408367" y="4853908"/>
            <a:ext cx="1296145" cy="2985433"/>
          </a:xfrm>
          <a:prstGeom prst="rect">
            <a:avLst/>
          </a:prstGeom>
          <a:noFill/>
        </p:spPr>
        <p:txBody>
          <a:bodyPr wrap="square" lIns="36000" tIns="0" rIns="36000" bIns="0" rtlCol="0">
            <a:spAutoFit/>
          </a:bodyPr>
          <a:lstStyle/>
          <a:p>
            <a:pPr marL="0" indent="0">
              <a:buClr>
                <a:schemeClr val="tx2"/>
              </a:buClr>
              <a:buFont typeface="Arial"/>
              <a:buNone/>
            </a:pPr>
            <a:r>
              <a:rPr lang="fr-FR" sz="18000" b="1" dirty="0"/>
              <a:t>»</a:t>
            </a:r>
            <a:r>
              <a:rPr lang="fr-FR" sz="1400" dirty="0"/>
              <a:t> </a:t>
            </a:r>
          </a:p>
        </p:txBody>
      </p:sp>
      <p:pic>
        <p:nvPicPr>
          <p:cNvPr id="8" name="Image 7" descr="Une image contenant noir, assis, intérieur&#10;&#10;Description générée automatiquement">
            <a:extLst>
              <a:ext uri="{FF2B5EF4-FFF2-40B4-BE49-F238E27FC236}">
                <a16:creationId xmlns:a16="http://schemas.microsoft.com/office/drawing/2014/main" id="{741C5C5A-33D0-40C8-9035-C903995FE80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1711" y="-426327"/>
            <a:ext cx="3671014" cy="5184576"/>
          </a:xfrm>
          <a:prstGeom prst="rect">
            <a:avLst/>
          </a:prstGeom>
        </p:spPr>
      </p:pic>
      <p:pic>
        <p:nvPicPr>
          <p:cNvPr id="9" name="Image 8" descr="Une image contenant dessin&#10;&#10;Description générée automatiquement">
            <a:extLst>
              <a:ext uri="{FF2B5EF4-FFF2-40B4-BE49-F238E27FC236}">
                <a16:creationId xmlns:a16="http://schemas.microsoft.com/office/drawing/2014/main" id="{D7076642-AD46-4CCB-99C3-E692C4BBBE0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923765" y="6172803"/>
            <a:ext cx="1230021" cy="792088"/>
          </a:xfrm>
          <a:prstGeom prst="rect">
            <a:avLst/>
          </a:prstGeom>
        </p:spPr>
      </p:pic>
    </p:spTree>
    <p:extLst>
      <p:ext uri="{BB962C8B-B14F-4D97-AF65-F5344CB8AC3E}">
        <p14:creationId xmlns:p14="http://schemas.microsoft.com/office/powerpoint/2010/main" val="6630227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Exergue">
    <p:bg>
      <p:bgPr>
        <a:solidFill>
          <a:schemeClr val="tx2"/>
        </a:solidFill>
        <a:effectLst/>
      </p:bgPr>
    </p:bg>
    <p:spTree>
      <p:nvGrpSpPr>
        <p:cNvPr id="1" name=""/>
        <p:cNvGrpSpPr/>
        <p:nvPr/>
      </p:nvGrpSpPr>
      <p:grpSpPr>
        <a:xfrm>
          <a:off x="0" y="0"/>
          <a:ext cx="0" cy="0"/>
          <a:chOff x="0" y="0"/>
          <a:chExt cx="0" cy="0"/>
        </a:xfrm>
      </p:grpSpPr>
      <p:sp>
        <p:nvSpPr>
          <p:cNvPr id="9" name="Espace réservé pour une image  3"/>
          <p:cNvSpPr>
            <a:spLocks noGrp="1"/>
          </p:cNvSpPr>
          <p:nvPr>
            <p:ph type="pic" sz="quarter" idx="14" hasCustomPrompt="1"/>
          </p:nvPr>
        </p:nvSpPr>
        <p:spPr>
          <a:xfrm>
            <a:off x="1725202" y="2072278"/>
            <a:ext cx="2268000" cy="2700000"/>
          </a:xfrm>
          <a:noFill/>
        </p:spPr>
        <p:txBody>
          <a:bodyPr anchor="ctr">
            <a:noAutofit/>
          </a:bodyPr>
          <a:lstStyle>
            <a:lvl1pPr algn="ctr">
              <a:defRPr sz="1200" b="0">
                <a:solidFill>
                  <a:schemeClr val="tx1"/>
                </a:solidFill>
              </a:defRPr>
            </a:lvl1pPr>
          </a:lstStyle>
          <a:p>
            <a:r>
              <a:rPr lang="fr-FR" dirty="0"/>
              <a:t>Pictogramme</a:t>
            </a:r>
          </a:p>
        </p:txBody>
      </p:sp>
      <p:sp>
        <p:nvSpPr>
          <p:cNvPr id="3" name="Espace réservé du pied de page 2"/>
          <p:cNvSpPr>
            <a:spLocks noGrp="1"/>
          </p:cNvSpPr>
          <p:nvPr>
            <p:ph type="ftr" sz="quarter" idx="10"/>
          </p:nvPr>
        </p:nvSpPr>
        <p:spPr/>
        <p:txBody>
          <a:bodyPr/>
          <a:lstStyle/>
          <a:p>
            <a:r>
              <a:rPr lang="fr-FR"/>
              <a:t>août 2022  | Politique RSE</a:t>
            </a:r>
            <a:endParaRPr lang="fr-FR" dirty="0"/>
          </a:p>
        </p:txBody>
      </p:sp>
      <p:sp>
        <p:nvSpPr>
          <p:cNvPr id="4" name="Espace réservé du numéro de diapositive 3"/>
          <p:cNvSpPr>
            <a:spLocks noGrp="1"/>
          </p:cNvSpPr>
          <p:nvPr>
            <p:ph type="sldNum" sz="quarter" idx="11"/>
          </p:nvPr>
        </p:nvSpPr>
        <p:spPr/>
        <p:txBody>
          <a:bodyPr/>
          <a:lstStyle>
            <a:lvl1pPr algn="l">
              <a:defRPr>
                <a:solidFill>
                  <a:schemeClr val="bg1"/>
                </a:solidFill>
              </a:defRPr>
            </a:lvl1pPr>
          </a:lstStyle>
          <a:p>
            <a:fld id="{72F7D735-2684-4015-BC38-8C62B24B466E}" type="slidenum">
              <a:rPr lang="fr-FR" smtClean="0"/>
              <a:pPr/>
              <a:t>‹N°›</a:t>
            </a:fld>
            <a:endParaRPr lang="fr-FR" dirty="0"/>
          </a:p>
        </p:txBody>
      </p:sp>
      <p:sp>
        <p:nvSpPr>
          <p:cNvPr id="6" name="Espace réservé du texte 7"/>
          <p:cNvSpPr>
            <a:spLocks noGrp="1"/>
          </p:cNvSpPr>
          <p:nvPr>
            <p:ph type="body" sz="quarter" idx="12"/>
          </p:nvPr>
        </p:nvSpPr>
        <p:spPr>
          <a:xfrm>
            <a:off x="4331803" y="2697133"/>
            <a:ext cx="7164871" cy="1463734"/>
          </a:xfrm>
        </p:spPr>
        <p:txBody>
          <a:bodyPr anchor="ctr"/>
          <a:lstStyle>
            <a:lvl1pPr marL="0">
              <a:lnSpc>
                <a:spcPct val="110000"/>
              </a:lnSpc>
              <a:spcBef>
                <a:spcPts val="0"/>
              </a:spcBef>
              <a:buFontTx/>
              <a:buNone/>
              <a:defRPr sz="4500" b="1" i="0">
                <a:solidFill>
                  <a:schemeClr val="bg1"/>
                </a:solidFill>
              </a:defRPr>
            </a:lvl1pPr>
            <a:lvl2pPr marL="0">
              <a:lnSpc>
                <a:spcPct val="100000"/>
              </a:lnSpc>
              <a:spcBef>
                <a:spcPts val="0"/>
              </a:spcBef>
              <a:buFontTx/>
              <a:buNone/>
              <a:defRPr sz="1600" b="0" i="0"/>
            </a:lvl2pPr>
            <a:lvl3pPr marL="0">
              <a:lnSpc>
                <a:spcPct val="100000"/>
              </a:lnSpc>
              <a:spcBef>
                <a:spcPts val="0"/>
              </a:spcBef>
              <a:buFontTx/>
              <a:buNone/>
              <a:defRPr sz="1600" b="0" i="0"/>
            </a:lvl3pPr>
            <a:lvl4pPr marL="0" indent="0">
              <a:lnSpc>
                <a:spcPct val="100000"/>
              </a:lnSpc>
              <a:spcBef>
                <a:spcPts val="0"/>
              </a:spcBef>
              <a:buFontTx/>
              <a:buNone/>
              <a:defRPr sz="1600" b="0" i="0"/>
            </a:lvl4pPr>
            <a:lvl5pPr marL="0" indent="0">
              <a:lnSpc>
                <a:spcPct val="100000"/>
              </a:lnSpc>
              <a:spcBef>
                <a:spcPts val="0"/>
              </a:spcBef>
              <a:buFontTx/>
              <a:buNone/>
              <a:defRPr sz="1600" b="0" i="0"/>
            </a:lvl5pPr>
          </a:lstStyle>
          <a:p>
            <a:pPr lvl="0"/>
            <a:r>
              <a:rPr lang="fr-FR"/>
              <a:t>Cliquez pour modifier les styles du texte du masque</a:t>
            </a:r>
          </a:p>
        </p:txBody>
      </p:sp>
      <p:pic>
        <p:nvPicPr>
          <p:cNvPr id="7" name="Image 6" descr="Une image contenant dessin&#10;&#10;Description générée automatiquement">
            <a:extLst>
              <a:ext uri="{FF2B5EF4-FFF2-40B4-BE49-F238E27FC236}">
                <a16:creationId xmlns:a16="http://schemas.microsoft.com/office/drawing/2014/main" id="{D46B463D-29C8-4695-9117-055D8480B50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23765" y="6172803"/>
            <a:ext cx="1230021" cy="792088"/>
          </a:xfrm>
          <a:prstGeom prst="rect">
            <a:avLst/>
          </a:prstGeom>
        </p:spPr>
      </p:pic>
    </p:spTree>
    <p:extLst>
      <p:ext uri="{BB962C8B-B14F-4D97-AF65-F5344CB8AC3E}">
        <p14:creationId xmlns:p14="http://schemas.microsoft.com/office/powerpoint/2010/main" val="18497802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FR" dirty="0"/>
          </a:p>
        </p:txBody>
      </p:sp>
      <p:sp>
        <p:nvSpPr>
          <p:cNvPr id="5" name="Espace réservé du pied de page 4"/>
          <p:cNvSpPr>
            <a:spLocks noGrp="1"/>
          </p:cNvSpPr>
          <p:nvPr>
            <p:ph type="ftr" sz="quarter" idx="11"/>
          </p:nvPr>
        </p:nvSpPr>
        <p:spPr/>
        <p:txBody>
          <a:bodyPr/>
          <a:lstStyle/>
          <a:p>
            <a:r>
              <a:rPr lang="fr-FR"/>
              <a:t>août 2022  | Politique RSE</a:t>
            </a:r>
          </a:p>
        </p:txBody>
      </p:sp>
      <p:sp>
        <p:nvSpPr>
          <p:cNvPr id="8" name="Espace réservé du texte 7"/>
          <p:cNvSpPr>
            <a:spLocks noGrp="1"/>
          </p:cNvSpPr>
          <p:nvPr>
            <p:ph type="body" sz="quarter" idx="12" hasCustomPrompt="1"/>
          </p:nvPr>
        </p:nvSpPr>
        <p:spPr>
          <a:xfrm>
            <a:off x="695325" y="1376772"/>
            <a:ext cx="6732823" cy="1940531"/>
          </a:xfrm>
        </p:spPr>
        <p:txBody>
          <a:bodyPr/>
          <a:lstStyle>
            <a:lvl1pPr>
              <a:defRPr/>
            </a:lvl1pPr>
            <a:lvl2pPr>
              <a:defRPr/>
            </a:lvl2pPr>
            <a:lvl3pPr>
              <a:defRPr/>
            </a:lvl3pPr>
            <a:lvl4pPr>
              <a:defRPr/>
            </a:lvl4pPr>
            <a:lvl5pPr>
              <a:defRPr/>
            </a:lvl5pPr>
            <a:lvl6pPr>
              <a:defRPr/>
            </a:lvl6pPr>
          </a:lstStyle>
          <a:p>
            <a:r>
              <a:rPr lang="fr-FR" dirty="0"/>
              <a:t>Titre de premier niveau</a:t>
            </a:r>
          </a:p>
          <a:p>
            <a:pPr lvl="1"/>
            <a:r>
              <a:rPr lang="fr-FR" dirty="0"/>
              <a:t>Titre de niveau 2</a:t>
            </a:r>
          </a:p>
          <a:p>
            <a:pPr lvl="2"/>
            <a:r>
              <a:rPr lang="fr-FR" dirty="0"/>
              <a:t>Introduction, texte courant, </a:t>
            </a:r>
            <a:r>
              <a:rPr lang="fr-FR" u="sng" dirty="0"/>
              <a:t>niveau</a:t>
            </a:r>
            <a:r>
              <a:rPr lang="fr-FR" dirty="0"/>
              <a:t> 3</a:t>
            </a:r>
          </a:p>
          <a:p>
            <a:pPr lvl="3"/>
            <a:r>
              <a:rPr lang="fr-FR" dirty="0"/>
              <a:t>Liste à puces, énumération, niveau 4</a:t>
            </a:r>
          </a:p>
          <a:p>
            <a:pPr lvl="4"/>
            <a:r>
              <a:rPr lang="fr-FR" dirty="0"/>
              <a:t>Liste à puces, énumération, niveau 5</a:t>
            </a:r>
          </a:p>
          <a:p>
            <a:pPr lvl="5"/>
            <a:r>
              <a:rPr lang="fr-FR" dirty="0"/>
              <a:t>Liste à puces, énumération, niveau 6</a:t>
            </a:r>
          </a:p>
        </p:txBody>
      </p:sp>
      <p:sp>
        <p:nvSpPr>
          <p:cNvPr id="3" name="Espace réservé du numéro de diapositive 2"/>
          <p:cNvSpPr>
            <a:spLocks noGrp="1"/>
          </p:cNvSpPr>
          <p:nvPr>
            <p:ph type="sldNum" sz="quarter" idx="15"/>
          </p:nvPr>
        </p:nvSpPr>
        <p:spPr/>
        <p:txBody>
          <a:bodyPr/>
          <a:lstStyle>
            <a:lvl1pPr algn="l">
              <a:defRPr/>
            </a:lvl1pPr>
          </a:lstStyle>
          <a:p>
            <a:fld id="{72F7D735-2684-4015-BC38-8C62B24B466E}" type="slidenum">
              <a:rPr lang="fr-FR" smtClean="0"/>
              <a:pPr/>
              <a:t>‹N°›</a:t>
            </a:fld>
            <a:endParaRPr lang="fr-FR" dirty="0"/>
          </a:p>
        </p:txBody>
      </p:sp>
    </p:spTree>
    <p:extLst>
      <p:ext uri="{BB962C8B-B14F-4D97-AF65-F5344CB8AC3E}">
        <p14:creationId xmlns:p14="http://schemas.microsoft.com/office/powerpoint/2010/main" val="36848252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e + Aplat à droite">
    <p:spTree>
      <p:nvGrpSpPr>
        <p:cNvPr id="1" name=""/>
        <p:cNvGrpSpPr/>
        <p:nvPr/>
      </p:nvGrpSpPr>
      <p:grpSpPr>
        <a:xfrm>
          <a:off x="0" y="0"/>
          <a:ext cx="0" cy="0"/>
          <a:chOff x="0" y="0"/>
          <a:chExt cx="0" cy="0"/>
        </a:xfrm>
      </p:grpSpPr>
      <p:sp>
        <p:nvSpPr>
          <p:cNvPr id="9" name="Rectangle 8"/>
          <p:cNvSpPr/>
          <p:nvPr userDrawn="1"/>
        </p:nvSpPr>
        <p:spPr>
          <a:xfrm>
            <a:off x="7367570" y="597828"/>
            <a:ext cx="4824000" cy="626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p:txBody>
          <a:bodyPr/>
          <a:lstStyle/>
          <a:p>
            <a:r>
              <a:rPr lang="fr-FR"/>
              <a:t>Modifiez le style du titre</a:t>
            </a:r>
            <a:endParaRPr lang="fr-FR" dirty="0"/>
          </a:p>
        </p:txBody>
      </p:sp>
      <p:sp>
        <p:nvSpPr>
          <p:cNvPr id="5" name="Espace réservé du pied de page 4"/>
          <p:cNvSpPr>
            <a:spLocks noGrp="1"/>
          </p:cNvSpPr>
          <p:nvPr>
            <p:ph type="ftr" sz="quarter" idx="11"/>
          </p:nvPr>
        </p:nvSpPr>
        <p:spPr/>
        <p:txBody>
          <a:bodyPr/>
          <a:lstStyle/>
          <a:p>
            <a:r>
              <a:rPr lang="fr-FR"/>
              <a:t>août 2022  | Politique RSE</a:t>
            </a:r>
          </a:p>
        </p:txBody>
      </p:sp>
      <p:sp>
        <p:nvSpPr>
          <p:cNvPr id="8" name="Espace réservé du texte 7"/>
          <p:cNvSpPr>
            <a:spLocks noGrp="1"/>
          </p:cNvSpPr>
          <p:nvPr>
            <p:ph type="body" sz="quarter" idx="12" hasCustomPrompt="1"/>
          </p:nvPr>
        </p:nvSpPr>
        <p:spPr>
          <a:xfrm>
            <a:off x="695325" y="1376772"/>
            <a:ext cx="5400675" cy="1940531"/>
          </a:xfrm>
        </p:spPr>
        <p:txBody>
          <a:bodyPr/>
          <a:lstStyle>
            <a:lvl1pPr>
              <a:defRPr/>
            </a:lvl1pPr>
            <a:lvl2pPr>
              <a:defRPr/>
            </a:lvl2pPr>
            <a:lvl3pPr>
              <a:defRPr/>
            </a:lvl3pPr>
            <a:lvl4pPr>
              <a:defRPr/>
            </a:lvl4pPr>
            <a:lvl5pPr>
              <a:defRPr/>
            </a:lvl5pPr>
            <a:lvl6pPr>
              <a:defRPr/>
            </a:lvl6pPr>
          </a:lstStyle>
          <a:p>
            <a:r>
              <a:rPr lang="fr-FR" dirty="0"/>
              <a:t>Titre de premier niveau</a:t>
            </a:r>
          </a:p>
          <a:p>
            <a:pPr lvl="1"/>
            <a:r>
              <a:rPr lang="fr-FR" dirty="0"/>
              <a:t>Titre de niveau 2</a:t>
            </a:r>
          </a:p>
          <a:p>
            <a:pPr lvl="2"/>
            <a:r>
              <a:rPr lang="fr-FR" dirty="0"/>
              <a:t>Introduction, texte courant, </a:t>
            </a:r>
            <a:r>
              <a:rPr lang="fr-FR" u="sng" dirty="0"/>
              <a:t>niveau</a:t>
            </a:r>
            <a:r>
              <a:rPr lang="fr-FR" dirty="0"/>
              <a:t> 3</a:t>
            </a:r>
          </a:p>
          <a:p>
            <a:pPr lvl="3"/>
            <a:r>
              <a:rPr lang="fr-FR" dirty="0"/>
              <a:t>Liste à puces, énumération, niveau 4</a:t>
            </a:r>
          </a:p>
          <a:p>
            <a:pPr lvl="4"/>
            <a:r>
              <a:rPr lang="fr-FR" dirty="0"/>
              <a:t>Liste à puces, énumération, niveau 5</a:t>
            </a:r>
          </a:p>
          <a:p>
            <a:pPr lvl="5"/>
            <a:r>
              <a:rPr lang="fr-FR" dirty="0"/>
              <a:t>Liste à puces, énumération, niveau 6</a:t>
            </a:r>
          </a:p>
        </p:txBody>
      </p:sp>
      <p:sp>
        <p:nvSpPr>
          <p:cNvPr id="3" name="Espace réservé du numéro de diapositive 2"/>
          <p:cNvSpPr>
            <a:spLocks noGrp="1"/>
          </p:cNvSpPr>
          <p:nvPr>
            <p:ph type="sldNum" sz="quarter" idx="13"/>
          </p:nvPr>
        </p:nvSpPr>
        <p:spPr/>
        <p:txBody>
          <a:bodyPr/>
          <a:lstStyle>
            <a:lvl1pPr algn="l">
              <a:defRPr/>
            </a:lvl1pPr>
          </a:lstStyle>
          <a:p>
            <a:fld id="{72F7D735-2684-4015-BC38-8C62B24B466E}" type="slidenum">
              <a:rPr lang="fr-FR" smtClean="0"/>
              <a:pPr/>
              <a:t>‹N°›</a:t>
            </a:fld>
            <a:endParaRPr lang="fr-FR" dirty="0"/>
          </a:p>
        </p:txBody>
      </p:sp>
      <p:pic>
        <p:nvPicPr>
          <p:cNvPr id="10" name="Image 9">
            <a:extLst>
              <a:ext uri="{FF2B5EF4-FFF2-40B4-BE49-F238E27FC236}">
                <a16:creationId xmlns:a16="http://schemas.microsoft.com/office/drawing/2014/main" id="{484A17B1-256A-6D41-B041-8BECCFE72A4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923074" y="6167566"/>
            <a:ext cx="1221598" cy="789826"/>
          </a:xfrm>
          <a:prstGeom prst="rect">
            <a:avLst/>
          </a:prstGeom>
        </p:spPr>
      </p:pic>
    </p:spTree>
    <p:extLst>
      <p:ext uri="{BB962C8B-B14F-4D97-AF65-F5344CB8AC3E}">
        <p14:creationId xmlns:p14="http://schemas.microsoft.com/office/powerpoint/2010/main" val="9945254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e + Aplat à gauche">
    <p:spTree>
      <p:nvGrpSpPr>
        <p:cNvPr id="1" name=""/>
        <p:cNvGrpSpPr/>
        <p:nvPr/>
      </p:nvGrpSpPr>
      <p:grpSpPr>
        <a:xfrm>
          <a:off x="0" y="0"/>
          <a:ext cx="0" cy="0"/>
          <a:chOff x="0" y="0"/>
          <a:chExt cx="0" cy="0"/>
        </a:xfrm>
      </p:grpSpPr>
      <p:sp>
        <p:nvSpPr>
          <p:cNvPr id="7" name="Rectangle 6"/>
          <p:cNvSpPr/>
          <p:nvPr userDrawn="1"/>
        </p:nvSpPr>
        <p:spPr>
          <a:xfrm>
            <a:off x="0" y="621384"/>
            <a:ext cx="6168008" cy="623661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p:txBody>
          <a:bodyPr/>
          <a:lstStyle/>
          <a:p>
            <a:r>
              <a:rPr lang="fr-FR"/>
              <a:t>Modifiez le style du titre</a:t>
            </a:r>
            <a:endParaRPr lang="fr-FR" dirty="0"/>
          </a:p>
        </p:txBody>
      </p:sp>
      <p:sp>
        <p:nvSpPr>
          <p:cNvPr id="5" name="Espace réservé du pied de page 4"/>
          <p:cNvSpPr>
            <a:spLocks noGrp="1"/>
          </p:cNvSpPr>
          <p:nvPr>
            <p:ph type="ftr" sz="quarter" idx="11"/>
          </p:nvPr>
        </p:nvSpPr>
        <p:spPr/>
        <p:txBody>
          <a:bodyPr/>
          <a:lstStyle/>
          <a:p>
            <a:r>
              <a:rPr lang="fr-FR"/>
              <a:t>août 2022  | Politique RSE</a:t>
            </a:r>
          </a:p>
        </p:txBody>
      </p:sp>
      <p:sp>
        <p:nvSpPr>
          <p:cNvPr id="8" name="Espace réservé du texte 7"/>
          <p:cNvSpPr>
            <a:spLocks noGrp="1"/>
          </p:cNvSpPr>
          <p:nvPr>
            <p:ph type="body" sz="quarter" idx="12" hasCustomPrompt="1"/>
          </p:nvPr>
        </p:nvSpPr>
        <p:spPr>
          <a:xfrm>
            <a:off x="6852084" y="1376772"/>
            <a:ext cx="4644516" cy="1940531"/>
          </a:xfrm>
        </p:spPr>
        <p:txBody>
          <a:bodyPr/>
          <a:lstStyle>
            <a:lvl1pPr>
              <a:defRPr/>
            </a:lvl1pPr>
            <a:lvl2pPr>
              <a:defRPr/>
            </a:lvl2pPr>
            <a:lvl3pPr>
              <a:defRPr/>
            </a:lvl3pPr>
            <a:lvl4pPr>
              <a:defRPr/>
            </a:lvl4pPr>
            <a:lvl5pPr>
              <a:defRPr/>
            </a:lvl5pPr>
            <a:lvl6pPr>
              <a:defRPr/>
            </a:lvl6pPr>
          </a:lstStyle>
          <a:p>
            <a:r>
              <a:rPr lang="fr-FR" dirty="0"/>
              <a:t>Titre de premier niveau</a:t>
            </a:r>
          </a:p>
          <a:p>
            <a:pPr lvl="1"/>
            <a:r>
              <a:rPr lang="fr-FR" dirty="0"/>
              <a:t>Titre de niveau 2</a:t>
            </a:r>
          </a:p>
          <a:p>
            <a:pPr lvl="2"/>
            <a:r>
              <a:rPr lang="fr-FR" dirty="0"/>
              <a:t>Introduction, texte courant, </a:t>
            </a:r>
            <a:r>
              <a:rPr lang="fr-FR" u="sng" dirty="0"/>
              <a:t>niveau</a:t>
            </a:r>
            <a:r>
              <a:rPr lang="fr-FR" dirty="0"/>
              <a:t> 3</a:t>
            </a:r>
          </a:p>
          <a:p>
            <a:pPr lvl="3"/>
            <a:r>
              <a:rPr lang="fr-FR" dirty="0"/>
              <a:t>Liste à puces, énumération, niveau 4</a:t>
            </a:r>
          </a:p>
          <a:p>
            <a:pPr lvl="4"/>
            <a:r>
              <a:rPr lang="fr-FR" dirty="0"/>
              <a:t>Liste à puces, énumération, niveau 5</a:t>
            </a:r>
          </a:p>
          <a:p>
            <a:pPr lvl="5"/>
            <a:r>
              <a:rPr lang="fr-FR" dirty="0"/>
              <a:t>Liste à puces, énumération, niveau 6</a:t>
            </a:r>
          </a:p>
        </p:txBody>
      </p:sp>
      <p:sp>
        <p:nvSpPr>
          <p:cNvPr id="3" name="Espace réservé du numéro de diapositive 2"/>
          <p:cNvSpPr>
            <a:spLocks noGrp="1"/>
          </p:cNvSpPr>
          <p:nvPr>
            <p:ph type="sldNum" sz="quarter" idx="13"/>
          </p:nvPr>
        </p:nvSpPr>
        <p:spPr/>
        <p:txBody>
          <a:bodyPr/>
          <a:lstStyle>
            <a:lvl1pPr algn="l">
              <a:defRPr/>
            </a:lvl1pPr>
          </a:lstStyle>
          <a:p>
            <a:fld id="{72F7D735-2684-4015-BC38-8C62B24B466E}" type="slidenum">
              <a:rPr lang="fr-FR" smtClean="0"/>
              <a:pPr/>
              <a:t>‹N°›</a:t>
            </a:fld>
            <a:endParaRPr lang="fr-FR" dirty="0"/>
          </a:p>
        </p:txBody>
      </p:sp>
    </p:spTree>
    <p:extLst>
      <p:ext uri="{BB962C8B-B14F-4D97-AF65-F5344CB8AC3E}">
        <p14:creationId xmlns:p14="http://schemas.microsoft.com/office/powerpoint/2010/main" val="4756169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exte + Aplat 2/3 à gauche">
    <p:spTree>
      <p:nvGrpSpPr>
        <p:cNvPr id="1" name=""/>
        <p:cNvGrpSpPr/>
        <p:nvPr/>
      </p:nvGrpSpPr>
      <p:grpSpPr>
        <a:xfrm>
          <a:off x="0" y="0"/>
          <a:ext cx="0" cy="0"/>
          <a:chOff x="0" y="0"/>
          <a:chExt cx="0" cy="0"/>
        </a:xfrm>
      </p:grpSpPr>
      <p:sp>
        <p:nvSpPr>
          <p:cNvPr id="7" name="Rectangle 6"/>
          <p:cNvSpPr/>
          <p:nvPr userDrawn="1"/>
        </p:nvSpPr>
        <p:spPr>
          <a:xfrm>
            <a:off x="0" y="0"/>
            <a:ext cx="7380000" cy="68618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Espace réservé du pied de page 4"/>
          <p:cNvSpPr>
            <a:spLocks noGrp="1"/>
          </p:cNvSpPr>
          <p:nvPr>
            <p:ph type="ftr" sz="quarter" idx="11"/>
          </p:nvPr>
        </p:nvSpPr>
        <p:spPr/>
        <p:txBody>
          <a:bodyPr/>
          <a:lstStyle>
            <a:lvl1pPr>
              <a:defRPr>
                <a:solidFill>
                  <a:schemeClr val="tx1"/>
                </a:solidFill>
              </a:defRPr>
            </a:lvl1pPr>
          </a:lstStyle>
          <a:p>
            <a:r>
              <a:rPr lang="fr-FR"/>
              <a:t>août 2022  | Politique RSE</a:t>
            </a:r>
            <a:endParaRPr lang="fr-FR" dirty="0"/>
          </a:p>
        </p:txBody>
      </p:sp>
      <p:sp>
        <p:nvSpPr>
          <p:cNvPr id="6" name="Espace réservé du texte 7"/>
          <p:cNvSpPr>
            <a:spLocks noGrp="1"/>
          </p:cNvSpPr>
          <p:nvPr>
            <p:ph type="body" sz="quarter" idx="12" hasCustomPrompt="1"/>
          </p:nvPr>
        </p:nvSpPr>
        <p:spPr>
          <a:xfrm>
            <a:off x="7968208" y="1376772"/>
            <a:ext cx="3528392" cy="2383729"/>
          </a:xfrm>
        </p:spPr>
        <p:txBody>
          <a:bodyPr/>
          <a:lstStyle>
            <a:lvl1pPr>
              <a:defRPr/>
            </a:lvl1pPr>
            <a:lvl2pPr>
              <a:defRPr/>
            </a:lvl2pPr>
            <a:lvl3pPr>
              <a:defRPr/>
            </a:lvl3pPr>
            <a:lvl4pPr>
              <a:defRPr/>
            </a:lvl4pPr>
            <a:lvl5pPr>
              <a:defRPr/>
            </a:lvl5pPr>
            <a:lvl6pPr>
              <a:defRPr/>
            </a:lvl6pPr>
          </a:lstStyle>
          <a:p>
            <a:r>
              <a:rPr lang="fr-FR" dirty="0"/>
              <a:t>Titre de premier niveau</a:t>
            </a:r>
          </a:p>
          <a:p>
            <a:pPr lvl="1"/>
            <a:r>
              <a:rPr lang="fr-FR" dirty="0"/>
              <a:t>Titre de niveau 2</a:t>
            </a:r>
          </a:p>
          <a:p>
            <a:pPr lvl="2"/>
            <a:r>
              <a:rPr lang="fr-FR" dirty="0"/>
              <a:t>Introduction, texte courant, </a:t>
            </a:r>
            <a:r>
              <a:rPr lang="fr-FR" u="sng" dirty="0"/>
              <a:t>niveau</a:t>
            </a:r>
            <a:r>
              <a:rPr lang="fr-FR" dirty="0"/>
              <a:t> 3</a:t>
            </a:r>
          </a:p>
          <a:p>
            <a:pPr lvl="3"/>
            <a:r>
              <a:rPr lang="fr-FR" dirty="0"/>
              <a:t>Liste à puces, énumération, niveau 4</a:t>
            </a:r>
          </a:p>
          <a:p>
            <a:pPr lvl="4"/>
            <a:r>
              <a:rPr lang="fr-FR" dirty="0"/>
              <a:t>Liste à puces, énumération, niveau 5</a:t>
            </a:r>
          </a:p>
          <a:p>
            <a:pPr lvl="5"/>
            <a:r>
              <a:rPr lang="fr-FR" dirty="0"/>
              <a:t>Liste à puces, énumération, niveau 6</a:t>
            </a:r>
          </a:p>
        </p:txBody>
      </p:sp>
      <p:sp>
        <p:nvSpPr>
          <p:cNvPr id="8" name="Espace réservé du numéro de diapositive 7"/>
          <p:cNvSpPr>
            <a:spLocks noGrp="1"/>
          </p:cNvSpPr>
          <p:nvPr>
            <p:ph type="sldNum" sz="quarter" idx="15"/>
          </p:nvPr>
        </p:nvSpPr>
        <p:spPr/>
        <p:txBody>
          <a:bodyPr/>
          <a:lstStyle>
            <a:lvl1pPr algn="l">
              <a:defRPr/>
            </a:lvl1pPr>
          </a:lstStyle>
          <a:p>
            <a:fld id="{72F7D735-2684-4015-BC38-8C62B24B466E}" type="slidenum">
              <a:rPr lang="fr-FR" smtClean="0"/>
              <a:pPr/>
              <a:t>‹N°›</a:t>
            </a:fld>
            <a:endParaRPr lang="fr-FR" dirty="0"/>
          </a:p>
        </p:txBody>
      </p:sp>
      <p:sp>
        <p:nvSpPr>
          <p:cNvPr id="9" name="Titre 1">
            <a:extLst>
              <a:ext uri="{FF2B5EF4-FFF2-40B4-BE49-F238E27FC236}">
                <a16:creationId xmlns:a16="http://schemas.microsoft.com/office/drawing/2014/main" id="{61D1E741-297A-46B0-AAD9-F8FD733251FA}"/>
              </a:ext>
            </a:extLst>
          </p:cNvPr>
          <p:cNvSpPr>
            <a:spLocks noGrp="1"/>
          </p:cNvSpPr>
          <p:nvPr>
            <p:ph type="title"/>
          </p:nvPr>
        </p:nvSpPr>
        <p:spPr>
          <a:xfrm>
            <a:off x="551384" y="473984"/>
            <a:ext cx="10801350" cy="307777"/>
          </a:xfrm>
        </p:spPr>
        <p:txBody>
          <a:bodyPr/>
          <a:lstStyle>
            <a:lvl1pPr>
              <a:defRPr>
                <a:solidFill>
                  <a:schemeClr val="bg1"/>
                </a:solidFill>
              </a:defRPr>
            </a:lvl1pPr>
          </a:lstStyle>
          <a:p>
            <a:r>
              <a:rPr lang="fr-FR"/>
              <a:t>Modifiez le style du titre</a:t>
            </a:r>
            <a:endParaRPr lang="fr-FR" dirty="0"/>
          </a:p>
        </p:txBody>
      </p:sp>
    </p:spTree>
    <p:extLst>
      <p:ext uri="{BB962C8B-B14F-4D97-AF65-F5344CB8AC3E}">
        <p14:creationId xmlns:p14="http://schemas.microsoft.com/office/powerpoint/2010/main" val="1258938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ommaire">
    <p:spTree>
      <p:nvGrpSpPr>
        <p:cNvPr id="1" name=""/>
        <p:cNvGrpSpPr/>
        <p:nvPr/>
      </p:nvGrpSpPr>
      <p:grpSpPr>
        <a:xfrm>
          <a:off x="0" y="0"/>
          <a:ext cx="0" cy="0"/>
          <a:chOff x="0" y="0"/>
          <a:chExt cx="0" cy="0"/>
        </a:xfrm>
      </p:grpSpPr>
      <p:sp>
        <p:nvSpPr>
          <p:cNvPr id="10" name="ZoneTexte 9"/>
          <p:cNvSpPr txBox="1"/>
          <p:nvPr userDrawn="1"/>
        </p:nvSpPr>
        <p:spPr>
          <a:xfrm>
            <a:off x="2525590" y="476671"/>
            <a:ext cx="3735757" cy="923330"/>
          </a:xfrm>
          <a:prstGeom prst="rect">
            <a:avLst/>
          </a:prstGeom>
          <a:noFill/>
        </p:spPr>
        <p:txBody>
          <a:bodyPr wrap="none" lIns="36000" tIns="0" rIns="36000" bIns="0" rtlCol="0">
            <a:spAutoFit/>
          </a:bodyPr>
          <a:lstStyle/>
          <a:p>
            <a:r>
              <a:rPr lang="fr-FR" sz="6000" b="1" dirty="0">
                <a:solidFill>
                  <a:schemeClr val="tx1"/>
                </a:solidFill>
              </a:rPr>
              <a:t>Sommaire</a:t>
            </a:r>
          </a:p>
        </p:txBody>
      </p:sp>
      <p:sp>
        <p:nvSpPr>
          <p:cNvPr id="9" name="object 4"/>
          <p:cNvSpPr/>
          <p:nvPr userDrawn="1"/>
        </p:nvSpPr>
        <p:spPr>
          <a:xfrm>
            <a:off x="428" y="1400001"/>
            <a:ext cx="12191144" cy="5457565"/>
          </a:xfrm>
          <a:custGeom>
            <a:avLst/>
            <a:gdLst/>
            <a:ahLst/>
            <a:cxnLst/>
            <a:rect l="l" t="t" r="r" b="b"/>
            <a:pathLst>
              <a:path w="20104100" h="9172575">
                <a:moveTo>
                  <a:pt x="0" y="9172495"/>
                </a:moveTo>
                <a:lnTo>
                  <a:pt x="20104099" y="9172495"/>
                </a:lnTo>
                <a:lnTo>
                  <a:pt x="20104099" y="0"/>
                </a:lnTo>
                <a:lnTo>
                  <a:pt x="0" y="0"/>
                </a:lnTo>
                <a:lnTo>
                  <a:pt x="0" y="9172495"/>
                </a:lnTo>
                <a:close/>
              </a:path>
            </a:pathLst>
          </a:custGeom>
          <a:solidFill>
            <a:schemeClr val="bg2"/>
          </a:solidFill>
          <a:ln>
            <a:noFill/>
          </a:ln>
        </p:spPr>
        <p:txBody>
          <a:bodyPr wrap="square" lIns="0" tIns="0" rIns="0" bIns="0" rtlCol="0"/>
          <a:lstStyle/>
          <a:p>
            <a:endParaRPr sz="662"/>
          </a:p>
        </p:txBody>
      </p:sp>
      <p:sp>
        <p:nvSpPr>
          <p:cNvPr id="3" name="Espace réservé du pied de page 2"/>
          <p:cNvSpPr>
            <a:spLocks noGrp="1"/>
          </p:cNvSpPr>
          <p:nvPr>
            <p:ph type="ftr" sz="quarter" idx="10"/>
          </p:nvPr>
        </p:nvSpPr>
        <p:spPr/>
        <p:txBody>
          <a:bodyPr/>
          <a:lstStyle/>
          <a:p>
            <a:r>
              <a:rPr lang="fr-FR"/>
              <a:t>août 2022  | Politique RSE</a:t>
            </a:r>
            <a:endParaRPr lang="fr-FR" dirty="0"/>
          </a:p>
        </p:txBody>
      </p:sp>
      <p:sp>
        <p:nvSpPr>
          <p:cNvPr id="4" name="Espace réservé du numéro de diapositive 3"/>
          <p:cNvSpPr>
            <a:spLocks noGrp="1"/>
          </p:cNvSpPr>
          <p:nvPr>
            <p:ph type="sldNum" sz="quarter" idx="11"/>
          </p:nvPr>
        </p:nvSpPr>
        <p:spPr/>
        <p:txBody>
          <a:bodyPr/>
          <a:lstStyle>
            <a:lvl1pPr algn="l">
              <a:defRPr/>
            </a:lvl1pPr>
          </a:lstStyle>
          <a:p>
            <a:fld id="{72F7D735-2684-4015-BC38-8C62B24B466E}" type="slidenum">
              <a:rPr lang="fr-FR" smtClean="0"/>
              <a:pPr/>
              <a:t>‹N°›</a:t>
            </a:fld>
            <a:endParaRPr lang="fr-FR" dirty="0"/>
          </a:p>
        </p:txBody>
      </p:sp>
      <p:sp>
        <p:nvSpPr>
          <p:cNvPr id="6" name="Espace réservé du texte 7"/>
          <p:cNvSpPr>
            <a:spLocks noGrp="1"/>
          </p:cNvSpPr>
          <p:nvPr>
            <p:ph type="body" sz="quarter" idx="12"/>
          </p:nvPr>
        </p:nvSpPr>
        <p:spPr>
          <a:xfrm>
            <a:off x="3204249" y="1987890"/>
            <a:ext cx="8292425" cy="1007968"/>
          </a:xfrm>
        </p:spPr>
        <p:txBody>
          <a:bodyPr/>
          <a:lstStyle>
            <a:lvl1pPr marL="0">
              <a:lnSpc>
                <a:spcPct val="110000"/>
              </a:lnSpc>
              <a:spcBef>
                <a:spcPts val="2400"/>
              </a:spcBef>
              <a:spcAft>
                <a:spcPts val="300"/>
              </a:spcAft>
              <a:buFontTx/>
              <a:buNone/>
              <a:defRPr sz="3000" b="1" i="0"/>
            </a:lvl1pPr>
            <a:lvl2pPr marL="0">
              <a:lnSpc>
                <a:spcPct val="100000"/>
              </a:lnSpc>
              <a:spcBef>
                <a:spcPts val="0"/>
              </a:spcBef>
              <a:buFontTx/>
              <a:buNone/>
              <a:defRPr sz="1600" b="0" i="0">
                <a:solidFill>
                  <a:schemeClr val="tx2"/>
                </a:solidFill>
              </a:defRPr>
            </a:lvl2pPr>
            <a:lvl3pPr marL="0">
              <a:buFontTx/>
              <a:buNone/>
              <a:defRPr sz="1600" b="0" i="0"/>
            </a:lvl3pPr>
            <a:lvl4pPr marL="0" indent="0">
              <a:buFontTx/>
              <a:buNone/>
              <a:defRPr sz="1600" b="0" i="0"/>
            </a:lvl4pPr>
            <a:lvl5pPr marL="0" indent="0">
              <a:buFontTx/>
              <a:buNone/>
              <a:defRPr sz="1600" b="0" i="0"/>
            </a:lvl5pPr>
          </a:lstStyle>
          <a:p>
            <a:pPr lvl="0"/>
            <a:r>
              <a:rPr lang="fr-FR"/>
              <a:t>Cliquez pour modifier les styles du texte du masque</a:t>
            </a:r>
          </a:p>
        </p:txBody>
      </p:sp>
      <p:pic>
        <p:nvPicPr>
          <p:cNvPr id="12" name="Image 11">
            <a:extLst>
              <a:ext uri="{FF2B5EF4-FFF2-40B4-BE49-F238E27FC236}">
                <a16:creationId xmlns:a16="http://schemas.microsoft.com/office/drawing/2014/main" id="{B5B42BA5-A03D-2D47-9B15-60A86126BEC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923074" y="6167566"/>
            <a:ext cx="1221598" cy="789826"/>
          </a:xfrm>
          <a:prstGeom prst="rect">
            <a:avLst/>
          </a:prstGeom>
        </p:spPr>
      </p:pic>
      <p:sp>
        <p:nvSpPr>
          <p:cNvPr id="7" name="Espace réservé du texte 7"/>
          <p:cNvSpPr>
            <a:spLocks noGrp="1"/>
          </p:cNvSpPr>
          <p:nvPr>
            <p:ph type="body" sz="quarter" idx="13" hasCustomPrompt="1"/>
          </p:nvPr>
        </p:nvSpPr>
        <p:spPr>
          <a:xfrm>
            <a:off x="2592461" y="1987890"/>
            <a:ext cx="515132" cy="461665"/>
          </a:xfrm>
        </p:spPr>
        <p:txBody>
          <a:bodyPr wrap="none"/>
          <a:lstStyle>
            <a:lvl1pPr marL="0" algn="r">
              <a:buFontTx/>
              <a:buNone/>
              <a:defRPr sz="3000" b="1" i="0">
                <a:solidFill>
                  <a:schemeClr val="tx1"/>
                </a:solidFill>
              </a:defRPr>
            </a:lvl1pPr>
            <a:lvl2pPr marL="0">
              <a:buFontTx/>
              <a:buNone/>
              <a:defRPr sz="1600" b="0" i="0">
                <a:solidFill>
                  <a:schemeClr val="tx2"/>
                </a:solidFill>
              </a:defRPr>
            </a:lvl2pPr>
            <a:lvl3pPr marL="0">
              <a:buFontTx/>
              <a:buNone/>
              <a:defRPr sz="1600" b="0" i="0"/>
            </a:lvl3pPr>
            <a:lvl4pPr marL="0" indent="0">
              <a:buFontTx/>
              <a:buNone/>
              <a:defRPr sz="1600" b="0" i="0"/>
            </a:lvl4pPr>
            <a:lvl5pPr marL="0" indent="0">
              <a:buFontTx/>
              <a:buNone/>
              <a:defRPr sz="1600" b="0" i="0"/>
            </a:lvl5pPr>
          </a:lstStyle>
          <a:p>
            <a:pPr lvl="0"/>
            <a:r>
              <a:rPr lang="fr-FR" dirty="0"/>
              <a:t>00</a:t>
            </a:r>
          </a:p>
        </p:txBody>
      </p:sp>
    </p:spTree>
    <p:extLst>
      <p:ext uri="{BB962C8B-B14F-4D97-AF65-F5344CB8AC3E}">
        <p14:creationId xmlns:p14="http://schemas.microsoft.com/office/powerpoint/2010/main" val="27991618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Visuel + Aplat 2/3 droit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BA9DDCF-73E5-44C2-9578-962589F962B6}"/>
              </a:ext>
            </a:extLst>
          </p:cNvPr>
          <p:cNvSpPr/>
          <p:nvPr userDrawn="1"/>
        </p:nvSpPr>
        <p:spPr>
          <a:xfrm>
            <a:off x="-53121" y="-4964"/>
            <a:ext cx="4871864" cy="686217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11" name="Image 10">
            <a:extLst>
              <a:ext uri="{FF2B5EF4-FFF2-40B4-BE49-F238E27FC236}">
                <a16:creationId xmlns:a16="http://schemas.microsoft.com/office/drawing/2014/main" id="{5696A19C-EA3F-464B-931C-36EF45F2179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16775" y="1336511"/>
            <a:ext cx="5918854" cy="4184978"/>
          </a:xfrm>
          <a:prstGeom prst="rect">
            <a:avLst/>
          </a:prstGeom>
          <a:effectLst>
            <a:outerShdw blurRad="546100" dist="127000" dir="2700000" algn="ctr" rotWithShape="0">
              <a:srgbClr val="000000">
                <a:alpha val="40000"/>
              </a:srgbClr>
            </a:outerShdw>
          </a:effectLst>
        </p:spPr>
      </p:pic>
      <p:sp>
        <p:nvSpPr>
          <p:cNvPr id="8" name="Espace réservé du numéro de diapositive 7"/>
          <p:cNvSpPr>
            <a:spLocks noGrp="1"/>
          </p:cNvSpPr>
          <p:nvPr>
            <p:ph type="sldNum" sz="quarter" idx="15"/>
          </p:nvPr>
        </p:nvSpPr>
        <p:spPr>
          <a:xfrm>
            <a:off x="681528" y="6507292"/>
            <a:ext cx="263461" cy="123111"/>
          </a:xfrm>
        </p:spPr>
        <p:txBody>
          <a:bodyPr/>
          <a:lstStyle>
            <a:lvl1pPr algn="l">
              <a:defRPr baseline="0">
                <a:solidFill>
                  <a:schemeClr val="tx1"/>
                </a:solidFill>
              </a:defRPr>
            </a:lvl1pPr>
          </a:lstStyle>
          <a:p>
            <a:fld id="{72F7D735-2684-4015-BC38-8C62B24B466E}" type="slidenum">
              <a:rPr lang="fr-FR" smtClean="0"/>
              <a:pPr/>
              <a:t>‹N°›</a:t>
            </a:fld>
            <a:endParaRPr lang="fr-FR" dirty="0"/>
          </a:p>
        </p:txBody>
      </p:sp>
      <p:sp>
        <p:nvSpPr>
          <p:cNvPr id="7" name="Rectangle 6"/>
          <p:cNvSpPr/>
          <p:nvPr userDrawn="1"/>
        </p:nvSpPr>
        <p:spPr>
          <a:xfrm>
            <a:off x="4818743" y="-342"/>
            <a:ext cx="7380000" cy="686217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a:xfrm>
            <a:off x="5370127" y="473984"/>
            <a:ext cx="6264696" cy="307777"/>
          </a:xfrm>
        </p:spPr>
        <p:txBody>
          <a:bodyPr/>
          <a:lstStyle>
            <a:lvl1pPr>
              <a:defRPr>
                <a:solidFill>
                  <a:schemeClr val="bg1"/>
                </a:solidFill>
              </a:defRPr>
            </a:lvl1pPr>
          </a:lstStyle>
          <a:p>
            <a:r>
              <a:rPr lang="fr-FR"/>
              <a:t>Modifiez le style du titre</a:t>
            </a:r>
            <a:endParaRPr lang="fr-FR" dirty="0"/>
          </a:p>
        </p:txBody>
      </p:sp>
      <p:pic>
        <p:nvPicPr>
          <p:cNvPr id="9" name="Image 8" descr="Une image contenant dessin&#10;&#10;Description générée automatiquement">
            <a:extLst>
              <a:ext uri="{FF2B5EF4-FFF2-40B4-BE49-F238E27FC236}">
                <a16:creationId xmlns:a16="http://schemas.microsoft.com/office/drawing/2014/main" id="{B816FD6E-B501-4AF2-A78B-AB85E5133EC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923765" y="6172803"/>
            <a:ext cx="1230021" cy="792088"/>
          </a:xfrm>
          <a:prstGeom prst="rect">
            <a:avLst/>
          </a:prstGeom>
        </p:spPr>
      </p:pic>
    </p:spTree>
    <p:extLst>
      <p:ext uri="{BB962C8B-B14F-4D97-AF65-F5344CB8AC3E}">
        <p14:creationId xmlns:p14="http://schemas.microsoft.com/office/powerpoint/2010/main" val="12573211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io">
    <p:spTree>
      <p:nvGrpSpPr>
        <p:cNvPr id="1" name=""/>
        <p:cNvGrpSpPr/>
        <p:nvPr/>
      </p:nvGrpSpPr>
      <p:grpSpPr>
        <a:xfrm>
          <a:off x="0" y="0"/>
          <a:ext cx="0" cy="0"/>
          <a:chOff x="0" y="0"/>
          <a:chExt cx="0" cy="0"/>
        </a:xfrm>
      </p:grpSpPr>
      <p:sp>
        <p:nvSpPr>
          <p:cNvPr id="7" name="Rectangle 6"/>
          <p:cNvSpPr/>
          <p:nvPr userDrawn="1"/>
        </p:nvSpPr>
        <p:spPr>
          <a:xfrm>
            <a:off x="0" y="597828"/>
            <a:ext cx="12192000" cy="626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p:txBody>
          <a:bodyPr/>
          <a:lstStyle/>
          <a:p>
            <a:r>
              <a:rPr lang="fr-FR"/>
              <a:t>Modifiez le style du titre</a:t>
            </a:r>
            <a:endParaRPr lang="fr-FR" dirty="0"/>
          </a:p>
        </p:txBody>
      </p:sp>
      <p:sp>
        <p:nvSpPr>
          <p:cNvPr id="5" name="Espace réservé du pied de page 4"/>
          <p:cNvSpPr>
            <a:spLocks noGrp="1"/>
          </p:cNvSpPr>
          <p:nvPr>
            <p:ph type="ftr" sz="quarter" idx="11"/>
          </p:nvPr>
        </p:nvSpPr>
        <p:spPr/>
        <p:txBody>
          <a:bodyPr/>
          <a:lstStyle>
            <a:lvl1pPr>
              <a:defRPr>
                <a:solidFill>
                  <a:schemeClr val="tx1"/>
                </a:solidFill>
              </a:defRPr>
            </a:lvl1pPr>
          </a:lstStyle>
          <a:p>
            <a:r>
              <a:rPr lang="fr-FR"/>
              <a:t>août 2022  | Politique RSE</a:t>
            </a:r>
            <a:endParaRPr lang="fr-FR" dirty="0"/>
          </a:p>
        </p:txBody>
      </p:sp>
      <p:sp>
        <p:nvSpPr>
          <p:cNvPr id="6" name="Espace réservé du texte 7"/>
          <p:cNvSpPr>
            <a:spLocks noGrp="1"/>
          </p:cNvSpPr>
          <p:nvPr>
            <p:ph type="body" sz="quarter" idx="12" hasCustomPrompt="1"/>
          </p:nvPr>
        </p:nvSpPr>
        <p:spPr>
          <a:xfrm>
            <a:off x="5447928" y="1627985"/>
            <a:ext cx="6048672" cy="803618"/>
          </a:xfrm>
        </p:spPr>
        <p:txBody>
          <a:bodyPr/>
          <a:lstStyle>
            <a:lvl1pPr marL="0">
              <a:lnSpc>
                <a:spcPct val="100000"/>
              </a:lnSpc>
              <a:spcBef>
                <a:spcPts val="0"/>
              </a:spcBef>
              <a:spcAft>
                <a:spcPts val="1200"/>
              </a:spcAft>
              <a:buFontTx/>
              <a:buNone/>
              <a:defRPr sz="2600" b="1">
                <a:solidFill>
                  <a:schemeClr val="tx1"/>
                </a:solidFill>
              </a:defRPr>
            </a:lvl1pPr>
            <a:lvl2pPr marL="0">
              <a:lnSpc>
                <a:spcPct val="110000"/>
              </a:lnSpc>
              <a:spcBef>
                <a:spcPts val="0"/>
              </a:spcBef>
              <a:buFontTx/>
              <a:buNone/>
              <a:defRPr sz="1600" b="0">
                <a:solidFill>
                  <a:schemeClr val="tx1"/>
                </a:solidFill>
              </a:defRPr>
            </a:lvl2pPr>
            <a:lvl3pPr marL="0">
              <a:lnSpc>
                <a:spcPct val="100000"/>
              </a:lnSpc>
              <a:spcBef>
                <a:spcPts val="0"/>
              </a:spcBef>
              <a:buFontTx/>
              <a:buNone/>
              <a:defRPr sz="1600" b="0">
                <a:solidFill>
                  <a:schemeClr val="tx1"/>
                </a:solidFill>
              </a:defRPr>
            </a:lvl3pPr>
            <a:lvl4pPr marL="0" indent="0">
              <a:lnSpc>
                <a:spcPct val="100000"/>
              </a:lnSpc>
              <a:spcBef>
                <a:spcPts val="0"/>
              </a:spcBef>
              <a:buFontTx/>
              <a:buNone/>
              <a:defRPr sz="1600" b="0">
                <a:solidFill>
                  <a:schemeClr val="tx1"/>
                </a:solidFill>
              </a:defRPr>
            </a:lvl4pPr>
            <a:lvl5pPr marL="0" indent="0">
              <a:lnSpc>
                <a:spcPct val="100000"/>
              </a:lnSpc>
              <a:spcBef>
                <a:spcPts val="0"/>
              </a:spcBef>
              <a:buFontTx/>
              <a:buNone/>
              <a:defRPr sz="1600" b="0">
                <a:solidFill>
                  <a:schemeClr val="tx1"/>
                </a:solidFill>
              </a:defRPr>
            </a:lvl5pPr>
            <a:lvl6pPr>
              <a:defRPr/>
            </a:lvl6pPr>
          </a:lstStyle>
          <a:p>
            <a:r>
              <a:rPr lang="fr-FR" dirty="0"/>
              <a:t>Titre de premier niveau</a:t>
            </a:r>
          </a:p>
          <a:p>
            <a:pPr lvl="1"/>
            <a:r>
              <a:rPr lang="fr-FR" dirty="0"/>
              <a:t>Titre de niveau 2</a:t>
            </a:r>
          </a:p>
        </p:txBody>
      </p:sp>
      <p:sp>
        <p:nvSpPr>
          <p:cNvPr id="8" name="Espace réservé du numéro de diapositive 7"/>
          <p:cNvSpPr>
            <a:spLocks noGrp="1"/>
          </p:cNvSpPr>
          <p:nvPr>
            <p:ph type="sldNum" sz="quarter" idx="15"/>
          </p:nvPr>
        </p:nvSpPr>
        <p:spPr/>
        <p:txBody>
          <a:bodyPr/>
          <a:lstStyle>
            <a:lvl1pPr algn="l">
              <a:defRPr/>
            </a:lvl1pPr>
          </a:lstStyle>
          <a:p>
            <a:fld id="{72F7D735-2684-4015-BC38-8C62B24B466E}" type="slidenum">
              <a:rPr lang="fr-FR" smtClean="0"/>
              <a:pPr/>
              <a:t>‹N°›</a:t>
            </a:fld>
            <a:endParaRPr lang="fr-FR" dirty="0"/>
          </a:p>
        </p:txBody>
      </p:sp>
      <p:sp>
        <p:nvSpPr>
          <p:cNvPr id="11" name="Espace réservé du texte 7"/>
          <p:cNvSpPr>
            <a:spLocks noGrp="1"/>
          </p:cNvSpPr>
          <p:nvPr>
            <p:ph type="body" sz="quarter" idx="16" hasCustomPrompt="1"/>
          </p:nvPr>
        </p:nvSpPr>
        <p:spPr>
          <a:xfrm>
            <a:off x="1349409" y="4006225"/>
            <a:ext cx="3558459" cy="430887"/>
          </a:xfrm>
        </p:spPr>
        <p:txBody>
          <a:bodyPr/>
          <a:lstStyle>
            <a:lvl1pPr marL="0">
              <a:lnSpc>
                <a:spcPct val="100000"/>
              </a:lnSpc>
              <a:spcBef>
                <a:spcPts val="0"/>
              </a:spcBef>
              <a:buFontTx/>
              <a:buNone/>
              <a:defRPr sz="1500" b="1" i="0"/>
            </a:lvl1pPr>
            <a:lvl2pPr marL="0">
              <a:lnSpc>
                <a:spcPct val="100000"/>
              </a:lnSpc>
              <a:spcBef>
                <a:spcPts val="0"/>
              </a:spcBef>
              <a:buFontTx/>
              <a:buNone/>
              <a:defRPr sz="1300" b="0" i="0">
                <a:solidFill>
                  <a:schemeClr val="tx2"/>
                </a:solidFill>
              </a:defRPr>
            </a:lvl2pPr>
            <a:lvl3pPr marL="0">
              <a:lnSpc>
                <a:spcPct val="100000"/>
              </a:lnSpc>
              <a:spcBef>
                <a:spcPts val="0"/>
              </a:spcBef>
              <a:buFontTx/>
              <a:buNone/>
              <a:defRPr sz="1600" b="0" i="0"/>
            </a:lvl3pPr>
            <a:lvl4pPr marL="0" indent="0">
              <a:lnSpc>
                <a:spcPct val="100000"/>
              </a:lnSpc>
              <a:spcBef>
                <a:spcPts val="0"/>
              </a:spcBef>
              <a:buFontTx/>
              <a:buNone/>
              <a:defRPr sz="1600" b="0" i="0"/>
            </a:lvl4pPr>
            <a:lvl5pPr marL="0" indent="0">
              <a:lnSpc>
                <a:spcPct val="100000"/>
              </a:lnSpc>
              <a:spcBef>
                <a:spcPts val="0"/>
              </a:spcBef>
              <a:buFontTx/>
              <a:buNone/>
              <a:defRPr sz="1600" b="0" i="0"/>
            </a:lvl5pPr>
            <a:lvl6pPr>
              <a:defRPr/>
            </a:lvl6pPr>
          </a:lstStyle>
          <a:p>
            <a:r>
              <a:rPr lang="fr-FR" dirty="0"/>
              <a:t>Titre de premier niveau</a:t>
            </a:r>
          </a:p>
          <a:p>
            <a:pPr lvl="1"/>
            <a:r>
              <a:rPr lang="fr-FR" dirty="0"/>
              <a:t>Titre de niveau 2</a:t>
            </a:r>
          </a:p>
        </p:txBody>
      </p:sp>
      <p:sp>
        <p:nvSpPr>
          <p:cNvPr id="13" name="Espace réservé pour une image  3"/>
          <p:cNvSpPr>
            <a:spLocks noGrp="1" noChangeAspect="1"/>
          </p:cNvSpPr>
          <p:nvPr>
            <p:ph type="pic" sz="quarter" idx="14"/>
          </p:nvPr>
        </p:nvSpPr>
        <p:spPr>
          <a:xfrm>
            <a:off x="1342777" y="1587388"/>
            <a:ext cx="2160000" cy="2160000"/>
          </a:xfrm>
          <a:prstGeom prst="ellipse">
            <a:avLst/>
          </a:prstGeom>
          <a:solidFill>
            <a:schemeClr val="bg2"/>
          </a:solidFill>
        </p:spPr>
        <p:txBody>
          <a:bodyPr anchor="ctr">
            <a:noAutofit/>
          </a:bodyPr>
          <a:lstStyle>
            <a:lvl1pPr algn="ctr">
              <a:defRPr sz="1200" b="0">
                <a:solidFill>
                  <a:schemeClr val="tx1"/>
                </a:solidFill>
              </a:defRPr>
            </a:lvl1pPr>
          </a:lstStyle>
          <a:p>
            <a:r>
              <a:rPr lang="fr-FR"/>
              <a:t>Cliquez sur l'icône pour ajouter une image</a:t>
            </a:r>
            <a:endParaRPr lang="fr-FR" dirty="0"/>
          </a:p>
        </p:txBody>
      </p:sp>
      <p:pic>
        <p:nvPicPr>
          <p:cNvPr id="10" name="Image 9">
            <a:extLst>
              <a:ext uri="{FF2B5EF4-FFF2-40B4-BE49-F238E27FC236}">
                <a16:creationId xmlns:a16="http://schemas.microsoft.com/office/drawing/2014/main" id="{2E123050-E790-3642-8D40-B7FAAF73CFE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923074" y="6167566"/>
            <a:ext cx="1221598" cy="789826"/>
          </a:xfrm>
          <a:prstGeom prst="rect">
            <a:avLst/>
          </a:prstGeom>
        </p:spPr>
      </p:pic>
    </p:spTree>
    <p:extLst>
      <p:ext uri="{BB962C8B-B14F-4D97-AF65-F5344CB8AC3E}">
        <p14:creationId xmlns:p14="http://schemas.microsoft.com/office/powerpoint/2010/main" val="20859941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e + Visuel à droite">
    <p:spTree>
      <p:nvGrpSpPr>
        <p:cNvPr id="1" name=""/>
        <p:cNvGrpSpPr/>
        <p:nvPr/>
      </p:nvGrpSpPr>
      <p:grpSpPr>
        <a:xfrm>
          <a:off x="0" y="0"/>
          <a:ext cx="0" cy="0"/>
          <a:chOff x="0" y="0"/>
          <a:chExt cx="0" cy="0"/>
        </a:xfrm>
      </p:grpSpPr>
      <p:sp>
        <p:nvSpPr>
          <p:cNvPr id="4" name="Espace réservé pour une image  3"/>
          <p:cNvSpPr>
            <a:spLocks noGrp="1"/>
          </p:cNvSpPr>
          <p:nvPr>
            <p:ph type="pic" sz="quarter" idx="14"/>
          </p:nvPr>
        </p:nvSpPr>
        <p:spPr>
          <a:xfrm>
            <a:off x="7367588" y="598170"/>
            <a:ext cx="4824412" cy="6264000"/>
          </a:xfrm>
          <a:solidFill>
            <a:schemeClr val="bg2"/>
          </a:solidFill>
        </p:spPr>
        <p:txBody>
          <a:bodyPr anchor="ctr">
            <a:noAutofit/>
          </a:bodyPr>
          <a:lstStyle>
            <a:lvl1pPr algn="ctr">
              <a:defRPr sz="1200" b="0">
                <a:solidFill>
                  <a:schemeClr val="tx1"/>
                </a:solidFill>
              </a:defRPr>
            </a:lvl1pPr>
          </a:lstStyle>
          <a:p>
            <a:r>
              <a:rPr lang="fr-FR"/>
              <a:t>Cliquez sur l'icône pour ajouter une image</a:t>
            </a:r>
          </a:p>
        </p:txBody>
      </p:sp>
      <p:sp>
        <p:nvSpPr>
          <p:cNvPr id="2" name="Titre 1"/>
          <p:cNvSpPr>
            <a:spLocks noGrp="1"/>
          </p:cNvSpPr>
          <p:nvPr>
            <p:ph type="title"/>
          </p:nvPr>
        </p:nvSpPr>
        <p:spPr/>
        <p:txBody>
          <a:bodyPr/>
          <a:lstStyle/>
          <a:p>
            <a:r>
              <a:rPr lang="fr-FR"/>
              <a:t>Modifiez le style du titre</a:t>
            </a:r>
            <a:endParaRPr lang="fr-FR" dirty="0"/>
          </a:p>
        </p:txBody>
      </p:sp>
      <p:sp>
        <p:nvSpPr>
          <p:cNvPr id="5" name="Espace réservé du pied de page 4"/>
          <p:cNvSpPr>
            <a:spLocks noGrp="1"/>
          </p:cNvSpPr>
          <p:nvPr>
            <p:ph type="ftr" sz="quarter" idx="11"/>
          </p:nvPr>
        </p:nvSpPr>
        <p:spPr/>
        <p:txBody>
          <a:bodyPr/>
          <a:lstStyle/>
          <a:p>
            <a:r>
              <a:rPr lang="fr-FR"/>
              <a:t>août 2022  | Politique RSE</a:t>
            </a:r>
          </a:p>
        </p:txBody>
      </p:sp>
      <p:sp>
        <p:nvSpPr>
          <p:cNvPr id="8" name="Espace réservé du texte 7"/>
          <p:cNvSpPr>
            <a:spLocks noGrp="1"/>
          </p:cNvSpPr>
          <p:nvPr>
            <p:ph type="body" sz="quarter" idx="12" hasCustomPrompt="1"/>
          </p:nvPr>
        </p:nvSpPr>
        <p:spPr>
          <a:xfrm>
            <a:off x="695325" y="1376772"/>
            <a:ext cx="5400675" cy="1940531"/>
          </a:xfrm>
        </p:spPr>
        <p:txBody>
          <a:bodyPr/>
          <a:lstStyle>
            <a:lvl1pPr>
              <a:defRPr/>
            </a:lvl1pPr>
            <a:lvl2pPr>
              <a:defRPr/>
            </a:lvl2pPr>
            <a:lvl3pPr>
              <a:defRPr/>
            </a:lvl3pPr>
            <a:lvl4pPr>
              <a:defRPr/>
            </a:lvl4pPr>
            <a:lvl5pPr>
              <a:defRPr/>
            </a:lvl5pPr>
            <a:lvl6pPr>
              <a:defRPr/>
            </a:lvl6pPr>
          </a:lstStyle>
          <a:p>
            <a:r>
              <a:rPr lang="fr-FR" dirty="0"/>
              <a:t>Titre de premier niveau</a:t>
            </a:r>
          </a:p>
          <a:p>
            <a:pPr lvl="1"/>
            <a:r>
              <a:rPr lang="fr-FR" dirty="0"/>
              <a:t>Titre de niveau 2</a:t>
            </a:r>
          </a:p>
          <a:p>
            <a:pPr lvl="2"/>
            <a:r>
              <a:rPr lang="fr-FR" dirty="0"/>
              <a:t>Introduction, texte courant, </a:t>
            </a:r>
            <a:r>
              <a:rPr lang="fr-FR" u="sng" dirty="0"/>
              <a:t>niveau</a:t>
            </a:r>
            <a:r>
              <a:rPr lang="fr-FR" dirty="0"/>
              <a:t> 3</a:t>
            </a:r>
          </a:p>
          <a:p>
            <a:pPr lvl="3"/>
            <a:r>
              <a:rPr lang="fr-FR" dirty="0"/>
              <a:t>Liste à puces, énumération, niveau 4</a:t>
            </a:r>
          </a:p>
          <a:p>
            <a:pPr lvl="4"/>
            <a:r>
              <a:rPr lang="fr-FR" dirty="0"/>
              <a:t>Liste à puces, énumération, niveau 5</a:t>
            </a:r>
          </a:p>
          <a:p>
            <a:pPr lvl="5"/>
            <a:r>
              <a:rPr lang="fr-FR" dirty="0"/>
              <a:t>Liste à puces, énumération, niveau 6</a:t>
            </a:r>
          </a:p>
        </p:txBody>
      </p:sp>
      <p:sp>
        <p:nvSpPr>
          <p:cNvPr id="3" name="Espace réservé du numéro de diapositive 2"/>
          <p:cNvSpPr>
            <a:spLocks noGrp="1"/>
          </p:cNvSpPr>
          <p:nvPr>
            <p:ph type="sldNum" sz="quarter" idx="15"/>
          </p:nvPr>
        </p:nvSpPr>
        <p:spPr/>
        <p:txBody>
          <a:bodyPr/>
          <a:lstStyle>
            <a:lvl1pPr algn="l">
              <a:defRPr/>
            </a:lvl1pPr>
          </a:lstStyle>
          <a:p>
            <a:fld id="{72F7D735-2684-4015-BC38-8C62B24B466E}" type="slidenum">
              <a:rPr lang="fr-FR" smtClean="0"/>
              <a:pPr/>
              <a:t>‹N°›</a:t>
            </a:fld>
            <a:endParaRPr lang="fr-FR" dirty="0"/>
          </a:p>
        </p:txBody>
      </p:sp>
    </p:spTree>
    <p:extLst>
      <p:ext uri="{BB962C8B-B14F-4D97-AF65-F5344CB8AC3E}">
        <p14:creationId xmlns:p14="http://schemas.microsoft.com/office/powerpoint/2010/main" val="4129517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e + Visuel à gauche">
    <p:spTree>
      <p:nvGrpSpPr>
        <p:cNvPr id="1" name=""/>
        <p:cNvGrpSpPr/>
        <p:nvPr/>
      </p:nvGrpSpPr>
      <p:grpSpPr>
        <a:xfrm>
          <a:off x="0" y="0"/>
          <a:ext cx="0" cy="0"/>
          <a:chOff x="0" y="0"/>
          <a:chExt cx="0" cy="0"/>
        </a:xfrm>
      </p:grpSpPr>
      <p:sp>
        <p:nvSpPr>
          <p:cNvPr id="4" name="Espace réservé pour une image  3"/>
          <p:cNvSpPr>
            <a:spLocks noGrp="1"/>
          </p:cNvSpPr>
          <p:nvPr>
            <p:ph type="pic" sz="quarter" idx="14"/>
          </p:nvPr>
        </p:nvSpPr>
        <p:spPr>
          <a:xfrm>
            <a:off x="0" y="598170"/>
            <a:ext cx="6192000" cy="6264000"/>
          </a:xfrm>
          <a:solidFill>
            <a:schemeClr val="bg2"/>
          </a:solidFill>
        </p:spPr>
        <p:txBody>
          <a:bodyPr anchor="ctr">
            <a:noAutofit/>
          </a:bodyPr>
          <a:lstStyle>
            <a:lvl1pPr algn="ctr">
              <a:defRPr sz="1200" b="0">
                <a:solidFill>
                  <a:schemeClr val="tx1"/>
                </a:solidFill>
              </a:defRPr>
            </a:lvl1pPr>
          </a:lstStyle>
          <a:p>
            <a:r>
              <a:rPr lang="fr-FR"/>
              <a:t>Cliquez sur l'icône pour ajouter une image</a:t>
            </a:r>
          </a:p>
        </p:txBody>
      </p:sp>
      <p:sp>
        <p:nvSpPr>
          <p:cNvPr id="2" name="Titre 1"/>
          <p:cNvSpPr>
            <a:spLocks noGrp="1"/>
          </p:cNvSpPr>
          <p:nvPr>
            <p:ph type="title"/>
          </p:nvPr>
        </p:nvSpPr>
        <p:spPr/>
        <p:txBody>
          <a:bodyPr/>
          <a:lstStyle/>
          <a:p>
            <a:r>
              <a:rPr lang="fr-FR"/>
              <a:t>Modifiez le style du titre</a:t>
            </a:r>
            <a:endParaRPr lang="fr-FR" dirty="0"/>
          </a:p>
        </p:txBody>
      </p:sp>
      <p:sp>
        <p:nvSpPr>
          <p:cNvPr id="5" name="Espace réservé du pied de page 4"/>
          <p:cNvSpPr>
            <a:spLocks noGrp="1"/>
          </p:cNvSpPr>
          <p:nvPr>
            <p:ph type="ftr" sz="quarter" idx="11"/>
          </p:nvPr>
        </p:nvSpPr>
        <p:spPr/>
        <p:txBody>
          <a:bodyPr/>
          <a:lstStyle>
            <a:lvl1pPr>
              <a:defRPr>
                <a:solidFill>
                  <a:schemeClr val="bg1"/>
                </a:solidFill>
              </a:defRPr>
            </a:lvl1pPr>
          </a:lstStyle>
          <a:p>
            <a:r>
              <a:rPr lang="fr-FR"/>
              <a:t>août 2022  | Politique RSE</a:t>
            </a:r>
          </a:p>
        </p:txBody>
      </p:sp>
      <p:sp>
        <p:nvSpPr>
          <p:cNvPr id="6" name="Espace réservé du texte 7"/>
          <p:cNvSpPr>
            <a:spLocks noGrp="1"/>
          </p:cNvSpPr>
          <p:nvPr>
            <p:ph type="body" sz="quarter" idx="12" hasCustomPrompt="1"/>
          </p:nvPr>
        </p:nvSpPr>
        <p:spPr>
          <a:xfrm>
            <a:off x="6852084" y="1376772"/>
            <a:ext cx="4644516" cy="1940531"/>
          </a:xfrm>
        </p:spPr>
        <p:txBody>
          <a:bodyPr/>
          <a:lstStyle>
            <a:lvl1pPr>
              <a:defRPr/>
            </a:lvl1pPr>
            <a:lvl2pPr>
              <a:defRPr/>
            </a:lvl2pPr>
            <a:lvl3pPr>
              <a:defRPr/>
            </a:lvl3pPr>
            <a:lvl4pPr>
              <a:defRPr/>
            </a:lvl4pPr>
            <a:lvl5pPr>
              <a:defRPr/>
            </a:lvl5pPr>
            <a:lvl6pPr>
              <a:defRPr/>
            </a:lvl6pPr>
          </a:lstStyle>
          <a:p>
            <a:r>
              <a:rPr lang="fr-FR" dirty="0"/>
              <a:t>Titre de premier niveau</a:t>
            </a:r>
          </a:p>
          <a:p>
            <a:pPr lvl="1"/>
            <a:r>
              <a:rPr lang="fr-FR" dirty="0"/>
              <a:t>Titre de niveau 2</a:t>
            </a:r>
          </a:p>
          <a:p>
            <a:pPr lvl="2"/>
            <a:r>
              <a:rPr lang="fr-FR" dirty="0"/>
              <a:t>Introduction, texte courant, </a:t>
            </a:r>
            <a:r>
              <a:rPr lang="fr-FR" u="sng" dirty="0"/>
              <a:t>niveau</a:t>
            </a:r>
            <a:r>
              <a:rPr lang="fr-FR" dirty="0"/>
              <a:t> 3</a:t>
            </a:r>
          </a:p>
          <a:p>
            <a:pPr lvl="3"/>
            <a:r>
              <a:rPr lang="fr-FR" dirty="0"/>
              <a:t>Liste à puces, énumération, niveau 4</a:t>
            </a:r>
          </a:p>
          <a:p>
            <a:pPr lvl="4"/>
            <a:r>
              <a:rPr lang="fr-FR" dirty="0"/>
              <a:t>Liste à puces, énumération, niveau 5</a:t>
            </a:r>
          </a:p>
          <a:p>
            <a:pPr lvl="5"/>
            <a:r>
              <a:rPr lang="fr-FR" dirty="0"/>
              <a:t>Liste à puces, énumération, niveau 6</a:t>
            </a:r>
          </a:p>
        </p:txBody>
      </p:sp>
      <p:sp>
        <p:nvSpPr>
          <p:cNvPr id="8" name="Espace réservé du numéro de diapositive 7"/>
          <p:cNvSpPr>
            <a:spLocks noGrp="1"/>
          </p:cNvSpPr>
          <p:nvPr>
            <p:ph type="sldNum" sz="quarter" idx="15"/>
          </p:nvPr>
        </p:nvSpPr>
        <p:spPr/>
        <p:txBody>
          <a:bodyPr/>
          <a:lstStyle>
            <a:lvl1pPr algn="l">
              <a:defRPr/>
            </a:lvl1pPr>
          </a:lstStyle>
          <a:p>
            <a:fld id="{72F7D735-2684-4015-BC38-8C62B24B466E}" type="slidenum">
              <a:rPr lang="fr-FR" smtClean="0"/>
              <a:pPr/>
              <a:t>‹N°›</a:t>
            </a:fld>
            <a:endParaRPr lang="fr-FR" dirty="0"/>
          </a:p>
        </p:txBody>
      </p:sp>
    </p:spTree>
    <p:extLst>
      <p:ext uri="{BB962C8B-B14F-4D97-AF65-F5344CB8AC3E}">
        <p14:creationId xmlns:p14="http://schemas.microsoft.com/office/powerpoint/2010/main" val="9099537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e + Visuel 2/3 à gauche">
    <p:spTree>
      <p:nvGrpSpPr>
        <p:cNvPr id="1" name=""/>
        <p:cNvGrpSpPr/>
        <p:nvPr/>
      </p:nvGrpSpPr>
      <p:grpSpPr>
        <a:xfrm>
          <a:off x="0" y="0"/>
          <a:ext cx="0" cy="0"/>
          <a:chOff x="0" y="0"/>
          <a:chExt cx="0" cy="0"/>
        </a:xfrm>
      </p:grpSpPr>
      <p:sp>
        <p:nvSpPr>
          <p:cNvPr id="4" name="Espace réservé pour une image  3"/>
          <p:cNvSpPr>
            <a:spLocks noGrp="1"/>
          </p:cNvSpPr>
          <p:nvPr>
            <p:ph type="pic" sz="quarter" idx="14"/>
          </p:nvPr>
        </p:nvSpPr>
        <p:spPr>
          <a:xfrm>
            <a:off x="0" y="598170"/>
            <a:ext cx="7380000" cy="6264000"/>
          </a:xfrm>
          <a:solidFill>
            <a:schemeClr val="bg2"/>
          </a:solidFill>
        </p:spPr>
        <p:txBody>
          <a:bodyPr anchor="ctr">
            <a:noAutofit/>
          </a:bodyPr>
          <a:lstStyle>
            <a:lvl1pPr algn="ctr">
              <a:defRPr sz="1200" b="0">
                <a:solidFill>
                  <a:schemeClr val="tx1"/>
                </a:solidFill>
              </a:defRPr>
            </a:lvl1pPr>
          </a:lstStyle>
          <a:p>
            <a:r>
              <a:rPr lang="fr-FR"/>
              <a:t>Cliquez sur l'icône pour ajouter une image</a:t>
            </a:r>
          </a:p>
        </p:txBody>
      </p:sp>
      <p:sp>
        <p:nvSpPr>
          <p:cNvPr id="2" name="Titre 1"/>
          <p:cNvSpPr>
            <a:spLocks noGrp="1"/>
          </p:cNvSpPr>
          <p:nvPr>
            <p:ph type="title"/>
          </p:nvPr>
        </p:nvSpPr>
        <p:spPr/>
        <p:txBody>
          <a:bodyPr/>
          <a:lstStyle/>
          <a:p>
            <a:r>
              <a:rPr lang="fr-FR"/>
              <a:t>Modifiez le style du titre</a:t>
            </a:r>
            <a:endParaRPr lang="fr-FR" dirty="0"/>
          </a:p>
        </p:txBody>
      </p:sp>
      <p:sp>
        <p:nvSpPr>
          <p:cNvPr id="5" name="Espace réservé du pied de page 4"/>
          <p:cNvSpPr>
            <a:spLocks noGrp="1"/>
          </p:cNvSpPr>
          <p:nvPr>
            <p:ph type="ftr" sz="quarter" idx="11"/>
          </p:nvPr>
        </p:nvSpPr>
        <p:spPr/>
        <p:txBody>
          <a:bodyPr/>
          <a:lstStyle>
            <a:lvl1pPr>
              <a:defRPr>
                <a:solidFill>
                  <a:schemeClr val="bg1"/>
                </a:solidFill>
              </a:defRPr>
            </a:lvl1pPr>
          </a:lstStyle>
          <a:p>
            <a:r>
              <a:rPr lang="fr-FR"/>
              <a:t>août 2022  | Politique RSE</a:t>
            </a:r>
          </a:p>
        </p:txBody>
      </p:sp>
      <p:sp>
        <p:nvSpPr>
          <p:cNvPr id="6" name="Espace réservé du texte 7"/>
          <p:cNvSpPr>
            <a:spLocks noGrp="1"/>
          </p:cNvSpPr>
          <p:nvPr>
            <p:ph type="body" sz="quarter" idx="12" hasCustomPrompt="1"/>
          </p:nvPr>
        </p:nvSpPr>
        <p:spPr>
          <a:xfrm>
            <a:off x="7968208" y="1376772"/>
            <a:ext cx="3528392" cy="3155223"/>
          </a:xfrm>
        </p:spPr>
        <p:txBody>
          <a:bodyPr/>
          <a:lstStyle>
            <a:lvl1pPr>
              <a:defRPr/>
            </a:lvl1pPr>
            <a:lvl2pPr>
              <a:lnSpc>
                <a:spcPct val="120000"/>
              </a:lnSpc>
              <a:defRPr/>
            </a:lvl2pPr>
            <a:lvl3pPr>
              <a:lnSpc>
                <a:spcPct val="120000"/>
              </a:lnSpc>
              <a:defRPr/>
            </a:lvl3pPr>
            <a:lvl4pPr>
              <a:lnSpc>
                <a:spcPct val="120000"/>
              </a:lnSpc>
              <a:defRPr/>
            </a:lvl4pPr>
            <a:lvl5pPr>
              <a:lnSpc>
                <a:spcPct val="120000"/>
              </a:lnSpc>
              <a:defRPr/>
            </a:lvl5pPr>
            <a:lvl6pPr>
              <a:lnSpc>
                <a:spcPct val="120000"/>
              </a:lnSpc>
              <a:defRPr/>
            </a:lvl6pPr>
          </a:lstStyle>
          <a:p>
            <a:r>
              <a:rPr lang="fr-FR" dirty="0"/>
              <a:t>Titre de premier niveau</a:t>
            </a:r>
          </a:p>
          <a:p>
            <a:pPr lvl="1"/>
            <a:r>
              <a:rPr lang="fr-FR" dirty="0"/>
              <a:t>Titre de niveau 2</a:t>
            </a:r>
          </a:p>
          <a:p>
            <a:pPr lvl="2"/>
            <a:r>
              <a:rPr lang="fr-FR" dirty="0"/>
              <a:t>Introduction, texte courant, </a:t>
            </a:r>
            <a:r>
              <a:rPr lang="fr-FR" u="sng" dirty="0"/>
              <a:t>niveau</a:t>
            </a:r>
            <a:r>
              <a:rPr lang="fr-FR" dirty="0"/>
              <a:t> 3</a:t>
            </a:r>
          </a:p>
          <a:p>
            <a:pPr lvl="3"/>
            <a:r>
              <a:rPr lang="fr-FR" dirty="0"/>
              <a:t>Liste à puces, énumération, niveau 4</a:t>
            </a:r>
          </a:p>
          <a:p>
            <a:pPr lvl="4"/>
            <a:r>
              <a:rPr lang="fr-FR" dirty="0"/>
              <a:t>Liste à puces, énumération, niveau 5</a:t>
            </a:r>
          </a:p>
          <a:p>
            <a:pPr lvl="5"/>
            <a:r>
              <a:rPr lang="fr-FR" dirty="0"/>
              <a:t>Liste à puces, énumération, niveau 6</a:t>
            </a:r>
          </a:p>
        </p:txBody>
      </p:sp>
      <p:sp>
        <p:nvSpPr>
          <p:cNvPr id="8" name="Espace réservé du numéro de diapositive 7"/>
          <p:cNvSpPr>
            <a:spLocks noGrp="1"/>
          </p:cNvSpPr>
          <p:nvPr>
            <p:ph type="sldNum" sz="quarter" idx="15"/>
          </p:nvPr>
        </p:nvSpPr>
        <p:spPr/>
        <p:txBody>
          <a:bodyPr/>
          <a:lstStyle>
            <a:lvl1pPr algn="l">
              <a:defRPr/>
            </a:lvl1pPr>
          </a:lstStyle>
          <a:p>
            <a:fld id="{72F7D735-2684-4015-BC38-8C62B24B466E}" type="slidenum">
              <a:rPr lang="fr-FR" smtClean="0"/>
              <a:pPr/>
              <a:t>‹N°›</a:t>
            </a:fld>
            <a:endParaRPr lang="fr-FR" dirty="0"/>
          </a:p>
        </p:txBody>
      </p:sp>
    </p:spTree>
    <p:extLst>
      <p:ext uri="{BB962C8B-B14F-4D97-AF65-F5344CB8AC3E}">
        <p14:creationId xmlns:p14="http://schemas.microsoft.com/office/powerpoint/2010/main" val="20032188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 visuel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pied de page 2"/>
          <p:cNvSpPr>
            <a:spLocks noGrp="1"/>
          </p:cNvSpPr>
          <p:nvPr>
            <p:ph type="ftr" sz="quarter" idx="10"/>
          </p:nvPr>
        </p:nvSpPr>
        <p:spPr/>
        <p:txBody>
          <a:bodyPr/>
          <a:lstStyle/>
          <a:p>
            <a:r>
              <a:rPr lang="fr-FR"/>
              <a:t>août 2022  | Politique RSE</a:t>
            </a:r>
            <a:endParaRPr lang="fr-FR" dirty="0"/>
          </a:p>
        </p:txBody>
      </p:sp>
      <p:sp>
        <p:nvSpPr>
          <p:cNvPr id="6" name="Espace réservé du numéro de diapositive 5"/>
          <p:cNvSpPr>
            <a:spLocks noGrp="1"/>
          </p:cNvSpPr>
          <p:nvPr>
            <p:ph type="sldNum" sz="quarter" idx="13"/>
          </p:nvPr>
        </p:nvSpPr>
        <p:spPr/>
        <p:txBody>
          <a:bodyPr/>
          <a:lstStyle>
            <a:lvl1pPr algn="l">
              <a:defRPr/>
            </a:lvl1pPr>
          </a:lstStyle>
          <a:p>
            <a:fld id="{72F7D735-2684-4015-BC38-8C62B24B466E}" type="slidenum">
              <a:rPr lang="fr-FR" smtClean="0"/>
              <a:pPr/>
              <a:t>‹N°›</a:t>
            </a:fld>
            <a:endParaRPr lang="fr-FR" dirty="0"/>
          </a:p>
        </p:txBody>
      </p:sp>
      <p:sp>
        <p:nvSpPr>
          <p:cNvPr id="5" name="Espace réservé pour une image  3"/>
          <p:cNvSpPr>
            <a:spLocks noGrp="1"/>
          </p:cNvSpPr>
          <p:nvPr>
            <p:ph type="pic" sz="quarter" idx="14"/>
          </p:nvPr>
        </p:nvSpPr>
        <p:spPr>
          <a:xfrm>
            <a:off x="0" y="1368000"/>
            <a:ext cx="2736000" cy="4032000"/>
          </a:xfrm>
          <a:solidFill>
            <a:schemeClr val="bg2"/>
          </a:solidFill>
        </p:spPr>
        <p:txBody>
          <a:bodyPr anchor="ctr">
            <a:noAutofit/>
          </a:bodyPr>
          <a:lstStyle>
            <a:lvl1pPr algn="ctr">
              <a:defRPr sz="1200" b="0">
                <a:solidFill>
                  <a:schemeClr val="tx1"/>
                </a:solidFill>
              </a:defRPr>
            </a:lvl1pPr>
          </a:lstStyle>
          <a:p>
            <a:r>
              <a:rPr lang="fr-FR"/>
              <a:t>Cliquez sur l'icône pour ajouter une image</a:t>
            </a:r>
          </a:p>
        </p:txBody>
      </p:sp>
      <p:sp>
        <p:nvSpPr>
          <p:cNvPr id="7" name="Espace réservé du texte 7"/>
          <p:cNvSpPr>
            <a:spLocks noGrp="1"/>
          </p:cNvSpPr>
          <p:nvPr>
            <p:ph type="body" sz="quarter" idx="15" hasCustomPrompt="1"/>
          </p:nvPr>
        </p:nvSpPr>
        <p:spPr>
          <a:xfrm>
            <a:off x="132736" y="5540505"/>
            <a:ext cx="2483668" cy="360099"/>
          </a:xfrm>
        </p:spPr>
        <p:txBody>
          <a:bodyPr anchor="t"/>
          <a:lstStyle>
            <a:lvl1pPr marL="0" algn="ctr">
              <a:buFontTx/>
              <a:buNone/>
              <a:defRPr sz="2600" b="1" i="0">
                <a:solidFill>
                  <a:schemeClr val="tx2"/>
                </a:solidFill>
              </a:defRPr>
            </a:lvl1pPr>
            <a:lvl2pPr marL="0">
              <a:buFontTx/>
              <a:buNone/>
              <a:defRPr sz="2200" b="0" i="0">
                <a:solidFill>
                  <a:schemeClr val="bg1"/>
                </a:solidFill>
              </a:defRPr>
            </a:lvl2pPr>
            <a:lvl3pPr marL="0">
              <a:buFontTx/>
              <a:buNone/>
              <a:defRPr sz="2200" b="0" i="0">
                <a:solidFill>
                  <a:schemeClr val="bg1"/>
                </a:solidFill>
              </a:defRPr>
            </a:lvl3pPr>
            <a:lvl4pPr marL="0" indent="0">
              <a:buFontTx/>
              <a:buNone/>
              <a:defRPr sz="2200" b="0" i="0">
                <a:solidFill>
                  <a:schemeClr val="bg1"/>
                </a:solidFill>
              </a:defRPr>
            </a:lvl4pPr>
            <a:lvl5pPr marL="0" indent="0">
              <a:buFontTx/>
              <a:buNone/>
              <a:defRPr sz="2200" b="0" i="0">
                <a:solidFill>
                  <a:schemeClr val="bg1"/>
                </a:solidFill>
              </a:defRPr>
            </a:lvl5pPr>
          </a:lstStyle>
          <a:p>
            <a:pPr lvl="0"/>
            <a:r>
              <a:rPr lang="fr-FR" dirty="0"/>
              <a:t>Légende</a:t>
            </a:r>
          </a:p>
        </p:txBody>
      </p:sp>
      <p:sp>
        <p:nvSpPr>
          <p:cNvPr id="8" name="Espace réservé pour une image  3"/>
          <p:cNvSpPr>
            <a:spLocks noGrp="1"/>
          </p:cNvSpPr>
          <p:nvPr>
            <p:ph type="pic" sz="quarter" idx="16"/>
          </p:nvPr>
        </p:nvSpPr>
        <p:spPr>
          <a:xfrm>
            <a:off x="3300202" y="1368000"/>
            <a:ext cx="2736000" cy="4032000"/>
          </a:xfrm>
          <a:solidFill>
            <a:schemeClr val="bg2"/>
          </a:solidFill>
        </p:spPr>
        <p:txBody>
          <a:bodyPr anchor="ctr">
            <a:noAutofit/>
          </a:bodyPr>
          <a:lstStyle>
            <a:lvl1pPr algn="ctr">
              <a:defRPr sz="1200" b="0">
                <a:solidFill>
                  <a:schemeClr val="tx1"/>
                </a:solidFill>
              </a:defRPr>
            </a:lvl1pPr>
          </a:lstStyle>
          <a:p>
            <a:r>
              <a:rPr lang="fr-FR"/>
              <a:t>Cliquez sur l'icône pour ajouter une image</a:t>
            </a:r>
          </a:p>
        </p:txBody>
      </p:sp>
      <p:sp>
        <p:nvSpPr>
          <p:cNvPr id="9" name="Espace réservé du texte 7"/>
          <p:cNvSpPr>
            <a:spLocks noGrp="1"/>
          </p:cNvSpPr>
          <p:nvPr>
            <p:ph type="body" sz="quarter" idx="17" hasCustomPrompt="1"/>
          </p:nvPr>
        </p:nvSpPr>
        <p:spPr>
          <a:xfrm>
            <a:off x="3426368" y="5540505"/>
            <a:ext cx="2483668" cy="360099"/>
          </a:xfrm>
        </p:spPr>
        <p:txBody>
          <a:bodyPr anchor="t"/>
          <a:lstStyle>
            <a:lvl1pPr marL="0" algn="ctr">
              <a:buFontTx/>
              <a:buNone/>
              <a:defRPr sz="2600" b="1" i="0">
                <a:solidFill>
                  <a:schemeClr val="tx2"/>
                </a:solidFill>
              </a:defRPr>
            </a:lvl1pPr>
            <a:lvl2pPr marL="0">
              <a:buFontTx/>
              <a:buNone/>
              <a:defRPr sz="2200" b="0" i="0">
                <a:solidFill>
                  <a:schemeClr val="bg1"/>
                </a:solidFill>
              </a:defRPr>
            </a:lvl2pPr>
            <a:lvl3pPr marL="0">
              <a:buFontTx/>
              <a:buNone/>
              <a:defRPr sz="2200" b="0" i="0">
                <a:solidFill>
                  <a:schemeClr val="bg1"/>
                </a:solidFill>
              </a:defRPr>
            </a:lvl3pPr>
            <a:lvl4pPr marL="0" indent="0">
              <a:buFontTx/>
              <a:buNone/>
              <a:defRPr sz="2200" b="0" i="0">
                <a:solidFill>
                  <a:schemeClr val="bg1"/>
                </a:solidFill>
              </a:defRPr>
            </a:lvl4pPr>
            <a:lvl5pPr marL="0" indent="0">
              <a:buFontTx/>
              <a:buNone/>
              <a:defRPr sz="2200" b="0" i="0">
                <a:solidFill>
                  <a:schemeClr val="bg1"/>
                </a:solidFill>
              </a:defRPr>
            </a:lvl5pPr>
          </a:lstStyle>
          <a:p>
            <a:pPr lvl="0"/>
            <a:r>
              <a:rPr lang="fr-FR" dirty="0"/>
              <a:t>Légende</a:t>
            </a:r>
          </a:p>
        </p:txBody>
      </p:sp>
      <p:sp>
        <p:nvSpPr>
          <p:cNvPr id="10" name="Espace réservé pour une image  3"/>
          <p:cNvSpPr>
            <a:spLocks noGrp="1"/>
          </p:cNvSpPr>
          <p:nvPr>
            <p:ph type="pic" sz="quarter" idx="18"/>
          </p:nvPr>
        </p:nvSpPr>
        <p:spPr>
          <a:xfrm>
            <a:off x="6378101" y="1368000"/>
            <a:ext cx="2736000" cy="4032000"/>
          </a:xfrm>
          <a:solidFill>
            <a:schemeClr val="bg2"/>
          </a:solidFill>
        </p:spPr>
        <p:txBody>
          <a:bodyPr anchor="ctr">
            <a:noAutofit/>
          </a:bodyPr>
          <a:lstStyle>
            <a:lvl1pPr algn="ctr">
              <a:defRPr sz="1200" b="0">
                <a:solidFill>
                  <a:schemeClr val="tx1"/>
                </a:solidFill>
              </a:defRPr>
            </a:lvl1pPr>
          </a:lstStyle>
          <a:p>
            <a:r>
              <a:rPr lang="fr-FR"/>
              <a:t>Cliquez sur l'icône pour ajouter une image</a:t>
            </a:r>
          </a:p>
        </p:txBody>
      </p:sp>
      <p:sp>
        <p:nvSpPr>
          <p:cNvPr id="11" name="Espace réservé du texte 7"/>
          <p:cNvSpPr>
            <a:spLocks noGrp="1"/>
          </p:cNvSpPr>
          <p:nvPr>
            <p:ph type="body" sz="quarter" idx="19" hasCustomPrompt="1"/>
          </p:nvPr>
        </p:nvSpPr>
        <p:spPr>
          <a:xfrm>
            <a:off x="6504267" y="5540505"/>
            <a:ext cx="2483668" cy="360099"/>
          </a:xfrm>
        </p:spPr>
        <p:txBody>
          <a:bodyPr anchor="t"/>
          <a:lstStyle>
            <a:lvl1pPr marL="0" algn="ctr">
              <a:buFontTx/>
              <a:buNone/>
              <a:defRPr sz="2600" b="1" i="0">
                <a:solidFill>
                  <a:schemeClr val="tx2"/>
                </a:solidFill>
              </a:defRPr>
            </a:lvl1pPr>
            <a:lvl2pPr marL="0">
              <a:buFontTx/>
              <a:buNone/>
              <a:defRPr sz="2200" b="0" i="0">
                <a:solidFill>
                  <a:schemeClr val="bg1"/>
                </a:solidFill>
              </a:defRPr>
            </a:lvl2pPr>
            <a:lvl3pPr marL="0">
              <a:buFontTx/>
              <a:buNone/>
              <a:defRPr sz="2200" b="0" i="0">
                <a:solidFill>
                  <a:schemeClr val="bg1"/>
                </a:solidFill>
              </a:defRPr>
            </a:lvl3pPr>
            <a:lvl4pPr marL="0" indent="0">
              <a:buFontTx/>
              <a:buNone/>
              <a:defRPr sz="2200" b="0" i="0">
                <a:solidFill>
                  <a:schemeClr val="bg1"/>
                </a:solidFill>
              </a:defRPr>
            </a:lvl4pPr>
            <a:lvl5pPr marL="0" indent="0">
              <a:buFontTx/>
              <a:buNone/>
              <a:defRPr sz="2200" b="0" i="0">
                <a:solidFill>
                  <a:schemeClr val="bg1"/>
                </a:solidFill>
              </a:defRPr>
            </a:lvl5pPr>
          </a:lstStyle>
          <a:p>
            <a:pPr lvl="0"/>
            <a:r>
              <a:rPr lang="fr-FR" dirty="0"/>
              <a:t>Légende</a:t>
            </a:r>
          </a:p>
        </p:txBody>
      </p:sp>
      <p:sp>
        <p:nvSpPr>
          <p:cNvPr id="12" name="Espace réservé pour une image  3"/>
          <p:cNvSpPr>
            <a:spLocks noGrp="1"/>
          </p:cNvSpPr>
          <p:nvPr>
            <p:ph type="pic" sz="quarter" idx="20"/>
          </p:nvPr>
        </p:nvSpPr>
        <p:spPr>
          <a:xfrm>
            <a:off x="9456000" y="1368000"/>
            <a:ext cx="2736000" cy="4032000"/>
          </a:xfrm>
          <a:solidFill>
            <a:schemeClr val="bg2"/>
          </a:solidFill>
        </p:spPr>
        <p:txBody>
          <a:bodyPr anchor="ctr">
            <a:noAutofit/>
          </a:bodyPr>
          <a:lstStyle>
            <a:lvl1pPr algn="ctr">
              <a:defRPr sz="1200" b="0">
                <a:solidFill>
                  <a:schemeClr val="tx1"/>
                </a:solidFill>
              </a:defRPr>
            </a:lvl1pPr>
          </a:lstStyle>
          <a:p>
            <a:r>
              <a:rPr lang="fr-FR"/>
              <a:t>Cliquez sur l'icône pour ajouter une image</a:t>
            </a:r>
          </a:p>
        </p:txBody>
      </p:sp>
      <p:sp>
        <p:nvSpPr>
          <p:cNvPr id="13" name="Espace réservé du texte 7"/>
          <p:cNvSpPr>
            <a:spLocks noGrp="1"/>
          </p:cNvSpPr>
          <p:nvPr>
            <p:ph type="body" sz="quarter" idx="21" hasCustomPrompt="1"/>
          </p:nvPr>
        </p:nvSpPr>
        <p:spPr>
          <a:xfrm>
            <a:off x="9582166" y="5540505"/>
            <a:ext cx="2483668" cy="360099"/>
          </a:xfrm>
        </p:spPr>
        <p:txBody>
          <a:bodyPr anchor="t"/>
          <a:lstStyle>
            <a:lvl1pPr marL="0" algn="ctr">
              <a:buFontTx/>
              <a:buNone/>
              <a:defRPr sz="2600" b="1" i="0">
                <a:solidFill>
                  <a:schemeClr val="tx2"/>
                </a:solidFill>
              </a:defRPr>
            </a:lvl1pPr>
            <a:lvl2pPr marL="0">
              <a:buFontTx/>
              <a:buNone/>
              <a:defRPr sz="2200" b="0" i="0">
                <a:solidFill>
                  <a:schemeClr val="bg1"/>
                </a:solidFill>
              </a:defRPr>
            </a:lvl2pPr>
            <a:lvl3pPr marL="0">
              <a:buFontTx/>
              <a:buNone/>
              <a:defRPr sz="2200" b="0" i="0">
                <a:solidFill>
                  <a:schemeClr val="bg1"/>
                </a:solidFill>
              </a:defRPr>
            </a:lvl3pPr>
            <a:lvl4pPr marL="0" indent="0">
              <a:buFontTx/>
              <a:buNone/>
              <a:defRPr sz="2200" b="0" i="0">
                <a:solidFill>
                  <a:schemeClr val="bg1"/>
                </a:solidFill>
              </a:defRPr>
            </a:lvl4pPr>
            <a:lvl5pPr marL="0" indent="0">
              <a:buFontTx/>
              <a:buNone/>
              <a:defRPr sz="2200" b="0" i="0">
                <a:solidFill>
                  <a:schemeClr val="bg1"/>
                </a:solidFill>
              </a:defRPr>
            </a:lvl5pPr>
          </a:lstStyle>
          <a:p>
            <a:pPr lvl="0"/>
            <a:r>
              <a:rPr lang="fr-FR" dirty="0"/>
              <a:t>Légende</a:t>
            </a:r>
          </a:p>
        </p:txBody>
      </p:sp>
    </p:spTree>
    <p:extLst>
      <p:ext uri="{BB962C8B-B14F-4D97-AF65-F5344CB8AC3E}">
        <p14:creationId xmlns:p14="http://schemas.microsoft.com/office/powerpoint/2010/main" val="38646199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ableau +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pied de page 2"/>
          <p:cNvSpPr>
            <a:spLocks noGrp="1"/>
          </p:cNvSpPr>
          <p:nvPr>
            <p:ph type="ftr" sz="quarter" idx="10"/>
          </p:nvPr>
        </p:nvSpPr>
        <p:spPr/>
        <p:txBody>
          <a:bodyPr/>
          <a:lstStyle/>
          <a:p>
            <a:r>
              <a:rPr lang="fr-FR"/>
              <a:t>août 2022  | Politique RSE</a:t>
            </a:r>
            <a:endParaRPr lang="fr-FR" dirty="0"/>
          </a:p>
        </p:txBody>
      </p:sp>
      <p:sp>
        <p:nvSpPr>
          <p:cNvPr id="6" name="Espace réservé du numéro de diapositive 5"/>
          <p:cNvSpPr>
            <a:spLocks noGrp="1"/>
          </p:cNvSpPr>
          <p:nvPr>
            <p:ph type="sldNum" sz="quarter" idx="13"/>
          </p:nvPr>
        </p:nvSpPr>
        <p:spPr/>
        <p:txBody>
          <a:bodyPr/>
          <a:lstStyle>
            <a:lvl1pPr algn="l">
              <a:defRPr/>
            </a:lvl1pPr>
          </a:lstStyle>
          <a:p>
            <a:fld id="{72F7D735-2684-4015-BC38-8C62B24B466E}" type="slidenum">
              <a:rPr lang="fr-FR" smtClean="0"/>
              <a:pPr/>
              <a:t>‹N°›</a:t>
            </a:fld>
            <a:endParaRPr lang="fr-FR" dirty="0"/>
          </a:p>
        </p:txBody>
      </p:sp>
      <p:sp>
        <p:nvSpPr>
          <p:cNvPr id="7" name="Espace réservé du texte 7"/>
          <p:cNvSpPr>
            <a:spLocks noGrp="1"/>
          </p:cNvSpPr>
          <p:nvPr>
            <p:ph type="body" sz="quarter" idx="15" hasCustomPrompt="1"/>
          </p:nvPr>
        </p:nvSpPr>
        <p:spPr>
          <a:xfrm>
            <a:off x="1019436" y="1362834"/>
            <a:ext cx="5076564" cy="553998"/>
          </a:xfrm>
        </p:spPr>
        <p:txBody>
          <a:bodyPr anchor="t"/>
          <a:lstStyle>
            <a:lvl1pPr marL="0" algn="l">
              <a:buFontTx/>
              <a:buNone/>
              <a:defRPr sz="4000" b="1" i="0">
                <a:solidFill>
                  <a:schemeClr val="tx2"/>
                </a:solidFill>
              </a:defRPr>
            </a:lvl1pPr>
            <a:lvl2pPr marL="0">
              <a:buFontTx/>
              <a:buNone/>
              <a:defRPr sz="2200" b="0" i="0">
                <a:solidFill>
                  <a:schemeClr val="bg1"/>
                </a:solidFill>
              </a:defRPr>
            </a:lvl2pPr>
            <a:lvl3pPr marL="0">
              <a:buFontTx/>
              <a:buNone/>
              <a:defRPr sz="2200" b="0" i="0">
                <a:solidFill>
                  <a:schemeClr val="bg1"/>
                </a:solidFill>
              </a:defRPr>
            </a:lvl3pPr>
            <a:lvl4pPr marL="0" indent="0">
              <a:buFontTx/>
              <a:buNone/>
              <a:defRPr sz="2200" b="0" i="0">
                <a:solidFill>
                  <a:schemeClr val="bg1"/>
                </a:solidFill>
              </a:defRPr>
            </a:lvl4pPr>
            <a:lvl5pPr marL="0" indent="0">
              <a:buFontTx/>
              <a:buNone/>
              <a:defRPr sz="2200" b="0" i="0">
                <a:solidFill>
                  <a:schemeClr val="bg1"/>
                </a:solidFill>
              </a:defRPr>
            </a:lvl5pPr>
          </a:lstStyle>
          <a:p>
            <a:pPr lvl="0"/>
            <a:r>
              <a:rPr lang="fr-FR" dirty="0"/>
              <a:t>Légende</a:t>
            </a:r>
          </a:p>
        </p:txBody>
      </p:sp>
      <p:sp>
        <p:nvSpPr>
          <p:cNvPr id="14" name="Espace réservé du tableau 13"/>
          <p:cNvSpPr>
            <a:spLocks noGrp="1"/>
          </p:cNvSpPr>
          <p:nvPr>
            <p:ph type="tbl" sz="quarter" idx="22"/>
          </p:nvPr>
        </p:nvSpPr>
        <p:spPr>
          <a:xfrm>
            <a:off x="1019436" y="2168860"/>
            <a:ext cx="5076563" cy="3158450"/>
          </a:xfrm>
          <a:solidFill>
            <a:schemeClr val="bg2"/>
          </a:solidFill>
        </p:spPr>
        <p:txBody>
          <a:bodyPr vert="horz" wrap="square" lIns="36000" tIns="0" rIns="36000" bIns="0" rtlCol="0" anchor="ctr">
            <a:noAutofit/>
          </a:bodyPr>
          <a:lstStyle>
            <a:lvl1pPr>
              <a:defRPr lang="fr-FR" sz="1200" b="0">
                <a:solidFill>
                  <a:schemeClr val="tx1"/>
                </a:solidFill>
              </a:defRPr>
            </a:lvl1pPr>
          </a:lstStyle>
          <a:p>
            <a:pPr lvl="0" algn="ctr"/>
            <a:r>
              <a:rPr lang="fr-FR"/>
              <a:t>Cliquez sur l'icône pour ajouter un tableau</a:t>
            </a:r>
          </a:p>
        </p:txBody>
      </p:sp>
      <p:sp>
        <p:nvSpPr>
          <p:cNvPr id="15" name="Espace réservé du texte 7"/>
          <p:cNvSpPr>
            <a:spLocks noGrp="1"/>
          </p:cNvSpPr>
          <p:nvPr>
            <p:ph type="body" sz="quarter" idx="12" hasCustomPrompt="1"/>
          </p:nvPr>
        </p:nvSpPr>
        <p:spPr>
          <a:xfrm>
            <a:off x="6924092" y="1394194"/>
            <a:ext cx="4572583" cy="2462213"/>
          </a:xfrm>
        </p:spPr>
        <p:txBody>
          <a:bodyPr/>
          <a:lstStyle>
            <a:lvl1pPr marL="0">
              <a:buFontTx/>
              <a:buNone/>
              <a:defRPr sz="4000" b="1" i="0">
                <a:solidFill>
                  <a:schemeClr val="accent1"/>
                </a:solidFill>
              </a:defRPr>
            </a:lvl1pPr>
            <a:lvl2pPr marL="180000" indent="-180000">
              <a:lnSpc>
                <a:spcPct val="100000"/>
              </a:lnSpc>
              <a:spcBef>
                <a:spcPts val="300"/>
              </a:spcBef>
              <a:buFont typeface="Segoe UI" panose="020B0502040204020203" pitchFamily="34" charset="0"/>
              <a:buChar char="›"/>
              <a:defRPr sz="1600" b="0" i="0">
                <a:solidFill>
                  <a:schemeClr val="accent1"/>
                </a:solidFill>
              </a:defRPr>
            </a:lvl2pPr>
            <a:lvl3pPr marL="0">
              <a:buFontTx/>
              <a:buNone/>
              <a:defRPr sz="1600" b="0" i="0">
                <a:solidFill>
                  <a:schemeClr val="accent1"/>
                </a:solidFill>
              </a:defRPr>
            </a:lvl3pPr>
            <a:lvl4pPr marL="0" indent="0">
              <a:buFontTx/>
              <a:buNone/>
              <a:defRPr sz="1600" b="0" i="0">
                <a:solidFill>
                  <a:schemeClr val="accent1"/>
                </a:solidFill>
              </a:defRPr>
            </a:lvl4pPr>
            <a:lvl5pPr marL="0" indent="0">
              <a:buFontTx/>
              <a:buNone/>
              <a:defRPr sz="1600" b="0" i="0">
                <a:solidFill>
                  <a:schemeClr val="accent1"/>
                </a:solidFill>
              </a:defRPr>
            </a:lvl5pPr>
            <a:lvl6pPr>
              <a:defRPr/>
            </a:lvl6pPr>
          </a:lstStyle>
          <a:p>
            <a:r>
              <a:rPr lang="fr-FR" dirty="0"/>
              <a:t>Titre de premier niveau</a:t>
            </a:r>
          </a:p>
          <a:p>
            <a:pPr lvl="1"/>
            <a:r>
              <a:rPr lang="fr-FR" dirty="0"/>
              <a:t>Titre de niveau 2</a:t>
            </a:r>
          </a:p>
          <a:p>
            <a:pPr lvl="2"/>
            <a:r>
              <a:rPr lang="fr-FR" dirty="0"/>
              <a:t>Introduction, texte courant, </a:t>
            </a:r>
            <a:r>
              <a:rPr lang="fr-FR" u="sng" dirty="0"/>
              <a:t>niveau</a:t>
            </a:r>
            <a:r>
              <a:rPr lang="fr-FR" dirty="0"/>
              <a:t> 3</a:t>
            </a:r>
          </a:p>
          <a:p>
            <a:pPr lvl="3"/>
            <a:r>
              <a:rPr lang="fr-FR" dirty="0"/>
              <a:t>Liste à puces, énumération, niveau 4</a:t>
            </a:r>
          </a:p>
          <a:p>
            <a:pPr lvl="4"/>
            <a:r>
              <a:rPr lang="fr-FR" dirty="0"/>
              <a:t>Liste à puces, énumération, niveau 5</a:t>
            </a:r>
          </a:p>
          <a:p>
            <a:pPr lvl="5"/>
            <a:r>
              <a:rPr lang="fr-FR" dirty="0"/>
              <a:t>Liste à puces, énumération, niveau 6</a:t>
            </a:r>
          </a:p>
        </p:txBody>
      </p:sp>
    </p:spTree>
    <p:extLst>
      <p:ext uri="{BB962C8B-B14F-4D97-AF65-F5344CB8AC3E}">
        <p14:creationId xmlns:p14="http://schemas.microsoft.com/office/powerpoint/2010/main" val="24945841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xte + Graphiqu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FR" dirty="0"/>
          </a:p>
        </p:txBody>
      </p:sp>
      <p:sp>
        <p:nvSpPr>
          <p:cNvPr id="5" name="Espace réservé du pied de page 4"/>
          <p:cNvSpPr>
            <a:spLocks noGrp="1"/>
          </p:cNvSpPr>
          <p:nvPr>
            <p:ph type="ftr" sz="quarter" idx="11"/>
          </p:nvPr>
        </p:nvSpPr>
        <p:spPr/>
        <p:txBody>
          <a:bodyPr/>
          <a:lstStyle>
            <a:lvl1pPr>
              <a:defRPr>
                <a:solidFill>
                  <a:schemeClr val="tx1"/>
                </a:solidFill>
              </a:defRPr>
            </a:lvl1pPr>
          </a:lstStyle>
          <a:p>
            <a:r>
              <a:rPr lang="fr-FR"/>
              <a:t>août 2022  | Politique RSE</a:t>
            </a:r>
            <a:endParaRPr lang="fr-FR" dirty="0"/>
          </a:p>
        </p:txBody>
      </p:sp>
      <p:sp>
        <p:nvSpPr>
          <p:cNvPr id="6" name="Espace réservé du texte 7"/>
          <p:cNvSpPr>
            <a:spLocks noGrp="1"/>
          </p:cNvSpPr>
          <p:nvPr>
            <p:ph type="body" sz="quarter" idx="12" hasCustomPrompt="1"/>
          </p:nvPr>
        </p:nvSpPr>
        <p:spPr>
          <a:xfrm>
            <a:off x="7572164" y="1376772"/>
            <a:ext cx="3924436" cy="2383729"/>
          </a:xfrm>
        </p:spPr>
        <p:txBody>
          <a:bodyPr/>
          <a:lstStyle>
            <a:lvl1pPr>
              <a:defRPr/>
            </a:lvl1pPr>
            <a:lvl2pPr>
              <a:defRPr b="1"/>
            </a:lvl2pPr>
            <a:lvl3pPr>
              <a:defRPr/>
            </a:lvl3pPr>
            <a:lvl4pPr>
              <a:defRPr/>
            </a:lvl4pPr>
            <a:lvl5pPr>
              <a:defRPr/>
            </a:lvl5pPr>
            <a:lvl6pPr>
              <a:defRPr/>
            </a:lvl6pPr>
          </a:lstStyle>
          <a:p>
            <a:r>
              <a:rPr lang="fr-FR" dirty="0"/>
              <a:t>Titre de premier niveau</a:t>
            </a:r>
          </a:p>
          <a:p>
            <a:pPr lvl="1"/>
            <a:r>
              <a:rPr lang="fr-FR" dirty="0"/>
              <a:t>Titre de niveau 2</a:t>
            </a:r>
          </a:p>
          <a:p>
            <a:pPr lvl="2"/>
            <a:r>
              <a:rPr lang="fr-FR" dirty="0"/>
              <a:t>Introduction, texte courant, </a:t>
            </a:r>
            <a:r>
              <a:rPr lang="fr-FR" u="sng" dirty="0"/>
              <a:t>niveau</a:t>
            </a:r>
            <a:r>
              <a:rPr lang="fr-FR" dirty="0"/>
              <a:t> 3</a:t>
            </a:r>
          </a:p>
          <a:p>
            <a:pPr lvl="3"/>
            <a:r>
              <a:rPr lang="fr-FR" dirty="0"/>
              <a:t>Liste à puces, énumération, niveau 4</a:t>
            </a:r>
          </a:p>
          <a:p>
            <a:pPr lvl="4"/>
            <a:r>
              <a:rPr lang="fr-FR" dirty="0"/>
              <a:t>Liste à puces, énumération, niveau 5</a:t>
            </a:r>
          </a:p>
          <a:p>
            <a:pPr lvl="5"/>
            <a:r>
              <a:rPr lang="fr-FR" dirty="0"/>
              <a:t>Liste à puces, énumération, niveau 6</a:t>
            </a:r>
          </a:p>
        </p:txBody>
      </p:sp>
      <p:sp>
        <p:nvSpPr>
          <p:cNvPr id="8" name="Espace réservé du numéro de diapositive 7"/>
          <p:cNvSpPr>
            <a:spLocks noGrp="1"/>
          </p:cNvSpPr>
          <p:nvPr>
            <p:ph type="sldNum" sz="quarter" idx="15"/>
          </p:nvPr>
        </p:nvSpPr>
        <p:spPr/>
        <p:txBody>
          <a:bodyPr/>
          <a:lstStyle>
            <a:lvl1pPr algn="l">
              <a:defRPr/>
            </a:lvl1pPr>
          </a:lstStyle>
          <a:p>
            <a:fld id="{72F7D735-2684-4015-BC38-8C62B24B466E}" type="slidenum">
              <a:rPr lang="fr-FR" smtClean="0"/>
              <a:pPr/>
              <a:t>‹N°›</a:t>
            </a:fld>
            <a:endParaRPr lang="fr-FR" dirty="0"/>
          </a:p>
        </p:txBody>
      </p:sp>
      <p:sp>
        <p:nvSpPr>
          <p:cNvPr id="9" name="Espace réservé du graphique 5"/>
          <p:cNvSpPr>
            <a:spLocks noGrp="1"/>
          </p:cNvSpPr>
          <p:nvPr>
            <p:ph type="chart" sz="quarter" idx="23"/>
          </p:nvPr>
        </p:nvSpPr>
        <p:spPr>
          <a:xfrm>
            <a:off x="704337" y="1700808"/>
            <a:ext cx="5931723" cy="3672408"/>
          </a:xfrm>
          <a:solidFill>
            <a:schemeClr val="bg2"/>
          </a:solidFill>
        </p:spPr>
        <p:txBody>
          <a:bodyPr vert="horz" wrap="square" lIns="36000" tIns="0" rIns="36000" bIns="0" rtlCol="0" anchor="ctr">
            <a:noAutofit/>
          </a:bodyPr>
          <a:lstStyle>
            <a:lvl1pPr algn="ctr">
              <a:defRPr lang="fr-FR" sz="1200" b="0">
                <a:solidFill>
                  <a:schemeClr val="tx1"/>
                </a:solidFill>
              </a:defRPr>
            </a:lvl1pPr>
          </a:lstStyle>
          <a:p>
            <a:pPr lvl="0" algn="ctr"/>
            <a:r>
              <a:rPr lang="fr-FR"/>
              <a:t>Cliquez sur l'icône pour ajouter un graphique</a:t>
            </a:r>
          </a:p>
        </p:txBody>
      </p:sp>
    </p:spTree>
    <p:extLst>
      <p:ext uri="{BB962C8B-B14F-4D97-AF65-F5344CB8AC3E}">
        <p14:creationId xmlns:p14="http://schemas.microsoft.com/office/powerpoint/2010/main" val="27643977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4 blocs 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pied de page 2"/>
          <p:cNvSpPr>
            <a:spLocks noGrp="1"/>
          </p:cNvSpPr>
          <p:nvPr>
            <p:ph type="ftr" sz="quarter" idx="10"/>
          </p:nvPr>
        </p:nvSpPr>
        <p:spPr/>
        <p:txBody>
          <a:bodyPr/>
          <a:lstStyle/>
          <a:p>
            <a:r>
              <a:rPr lang="fr-FR"/>
              <a:t>août 2022  | Politique RSE</a:t>
            </a:r>
            <a:endParaRPr lang="fr-FR" dirty="0"/>
          </a:p>
        </p:txBody>
      </p:sp>
      <p:sp>
        <p:nvSpPr>
          <p:cNvPr id="6" name="Espace réservé du numéro de diapositive 5"/>
          <p:cNvSpPr>
            <a:spLocks noGrp="1"/>
          </p:cNvSpPr>
          <p:nvPr>
            <p:ph type="sldNum" sz="quarter" idx="13"/>
          </p:nvPr>
        </p:nvSpPr>
        <p:spPr/>
        <p:txBody>
          <a:bodyPr/>
          <a:lstStyle>
            <a:lvl1pPr algn="l">
              <a:defRPr/>
            </a:lvl1pPr>
          </a:lstStyle>
          <a:p>
            <a:fld id="{72F7D735-2684-4015-BC38-8C62B24B466E}" type="slidenum">
              <a:rPr lang="fr-FR" smtClean="0"/>
              <a:pPr/>
              <a:t>‹N°›</a:t>
            </a:fld>
            <a:endParaRPr lang="fr-FR" dirty="0"/>
          </a:p>
        </p:txBody>
      </p:sp>
      <p:sp>
        <p:nvSpPr>
          <p:cNvPr id="7" name="Espace réservé du texte 7"/>
          <p:cNvSpPr>
            <a:spLocks noGrp="1"/>
          </p:cNvSpPr>
          <p:nvPr>
            <p:ph type="body" sz="quarter" idx="15" hasCustomPrompt="1"/>
          </p:nvPr>
        </p:nvSpPr>
        <p:spPr>
          <a:xfrm>
            <a:off x="1019436" y="1362834"/>
            <a:ext cx="5076564" cy="553998"/>
          </a:xfrm>
          <a:ln>
            <a:noFill/>
          </a:ln>
        </p:spPr>
        <p:txBody>
          <a:bodyPr anchor="t"/>
          <a:lstStyle>
            <a:lvl1pPr marL="0" algn="l">
              <a:buFontTx/>
              <a:buNone/>
              <a:defRPr sz="4000" b="1" i="0">
                <a:solidFill>
                  <a:schemeClr val="tx2"/>
                </a:solidFill>
              </a:defRPr>
            </a:lvl1pPr>
            <a:lvl2pPr marL="0">
              <a:buFontTx/>
              <a:buNone/>
              <a:defRPr sz="2200" b="0" i="0">
                <a:solidFill>
                  <a:schemeClr val="bg1"/>
                </a:solidFill>
              </a:defRPr>
            </a:lvl2pPr>
            <a:lvl3pPr marL="0">
              <a:buFontTx/>
              <a:buNone/>
              <a:defRPr sz="2200" b="0" i="0">
                <a:solidFill>
                  <a:schemeClr val="bg1"/>
                </a:solidFill>
              </a:defRPr>
            </a:lvl3pPr>
            <a:lvl4pPr marL="0" indent="0">
              <a:buFontTx/>
              <a:buNone/>
              <a:defRPr sz="2200" b="0" i="0">
                <a:solidFill>
                  <a:schemeClr val="bg1"/>
                </a:solidFill>
              </a:defRPr>
            </a:lvl4pPr>
            <a:lvl5pPr marL="0" indent="0">
              <a:buFontTx/>
              <a:buNone/>
              <a:defRPr sz="2200" b="0" i="0">
                <a:solidFill>
                  <a:schemeClr val="bg1"/>
                </a:solidFill>
              </a:defRPr>
            </a:lvl5pPr>
          </a:lstStyle>
          <a:p>
            <a:pPr lvl="0"/>
            <a:r>
              <a:rPr lang="fr-FR" dirty="0"/>
              <a:t>Titre</a:t>
            </a:r>
          </a:p>
        </p:txBody>
      </p:sp>
      <p:sp>
        <p:nvSpPr>
          <p:cNvPr id="8" name="Espace réservé du texte 7"/>
          <p:cNvSpPr>
            <a:spLocks noGrp="1"/>
          </p:cNvSpPr>
          <p:nvPr>
            <p:ph type="body" sz="quarter" idx="12" hasCustomPrompt="1"/>
          </p:nvPr>
        </p:nvSpPr>
        <p:spPr>
          <a:xfrm>
            <a:off x="1163453" y="3942968"/>
            <a:ext cx="2268251" cy="707886"/>
          </a:xfrm>
        </p:spPr>
        <p:txBody>
          <a:bodyPr/>
          <a:lstStyle>
            <a:lvl1pPr marL="0">
              <a:buFontTx/>
              <a:buNone/>
              <a:defRPr sz="4000" b="1" i="0">
                <a:solidFill>
                  <a:schemeClr val="accent1"/>
                </a:solidFill>
              </a:defRPr>
            </a:lvl1pPr>
            <a:lvl2pPr marL="108000" indent="-108000">
              <a:lnSpc>
                <a:spcPct val="100000"/>
              </a:lnSpc>
              <a:spcBef>
                <a:spcPts val="0"/>
              </a:spcBef>
              <a:buFont typeface="Segoe UI" panose="020B0502040204020203" pitchFamily="34" charset="0"/>
              <a:buChar char="›"/>
              <a:defRPr sz="1000" b="0" i="0">
                <a:solidFill>
                  <a:schemeClr val="tx2"/>
                </a:solidFill>
              </a:defRPr>
            </a:lvl2pPr>
            <a:lvl3pPr marL="0">
              <a:buFontTx/>
              <a:buNone/>
              <a:defRPr sz="1600" b="0" i="0"/>
            </a:lvl3pPr>
            <a:lvl4pPr marL="0" indent="0">
              <a:buFontTx/>
              <a:buNone/>
              <a:defRPr sz="1600" b="0" i="0"/>
            </a:lvl4pPr>
            <a:lvl5pPr marL="0" indent="0">
              <a:buFontTx/>
              <a:buNone/>
              <a:defRPr sz="1600" b="0" i="0"/>
            </a:lvl5pPr>
          </a:lstStyle>
          <a:p>
            <a:pPr lvl="0"/>
            <a:r>
              <a:rPr lang="fr-FR" dirty="0"/>
              <a:t>Niveau 1</a:t>
            </a:r>
          </a:p>
          <a:p>
            <a:pPr lvl="1"/>
            <a:r>
              <a:rPr lang="fr-FR" dirty="0"/>
              <a:t>Deuxième niveau</a:t>
            </a:r>
          </a:p>
        </p:txBody>
      </p:sp>
      <p:sp>
        <p:nvSpPr>
          <p:cNvPr id="9" name="Espace réservé du texte 7"/>
          <p:cNvSpPr>
            <a:spLocks noGrp="1"/>
          </p:cNvSpPr>
          <p:nvPr>
            <p:ph type="body" sz="quarter" idx="16" hasCustomPrompt="1"/>
          </p:nvPr>
        </p:nvSpPr>
        <p:spPr>
          <a:xfrm>
            <a:off x="3683732" y="3945250"/>
            <a:ext cx="2268251" cy="707886"/>
          </a:xfrm>
        </p:spPr>
        <p:txBody>
          <a:bodyPr/>
          <a:lstStyle>
            <a:lvl1pPr marL="0">
              <a:buFontTx/>
              <a:buNone/>
              <a:defRPr sz="4000" b="1" i="0">
                <a:solidFill>
                  <a:schemeClr val="accent1"/>
                </a:solidFill>
              </a:defRPr>
            </a:lvl1pPr>
            <a:lvl2pPr marL="108000" indent="-108000">
              <a:lnSpc>
                <a:spcPct val="100000"/>
              </a:lnSpc>
              <a:spcBef>
                <a:spcPts val="0"/>
              </a:spcBef>
              <a:buFont typeface="Segoe UI" panose="020B0502040204020203" pitchFamily="34" charset="0"/>
              <a:buChar char="›"/>
              <a:defRPr sz="1000" b="0" i="0">
                <a:solidFill>
                  <a:schemeClr val="tx2"/>
                </a:solidFill>
              </a:defRPr>
            </a:lvl2pPr>
            <a:lvl3pPr marL="0">
              <a:buFontTx/>
              <a:buNone/>
              <a:defRPr sz="1600" b="0" i="0"/>
            </a:lvl3pPr>
            <a:lvl4pPr marL="0" indent="0">
              <a:buFontTx/>
              <a:buNone/>
              <a:defRPr sz="1600" b="0" i="0"/>
            </a:lvl4pPr>
            <a:lvl5pPr marL="0" indent="0">
              <a:buFontTx/>
              <a:buNone/>
              <a:defRPr sz="1600" b="0" i="0"/>
            </a:lvl5pPr>
          </a:lstStyle>
          <a:p>
            <a:pPr lvl="0"/>
            <a:r>
              <a:rPr lang="fr-FR" dirty="0"/>
              <a:t>Niveau 1</a:t>
            </a:r>
          </a:p>
          <a:p>
            <a:pPr lvl="1"/>
            <a:r>
              <a:rPr lang="fr-FR" dirty="0"/>
              <a:t>Deuxième niveau</a:t>
            </a:r>
          </a:p>
        </p:txBody>
      </p:sp>
      <p:sp>
        <p:nvSpPr>
          <p:cNvPr id="10" name="Espace réservé du texte 7"/>
          <p:cNvSpPr>
            <a:spLocks noGrp="1"/>
          </p:cNvSpPr>
          <p:nvPr>
            <p:ph type="body" sz="quarter" idx="17" hasCustomPrompt="1"/>
          </p:nvPr>
        </p:nvSpPr>
        <p:spPr>
          <a:xfrm>
            <a:off x="6168008" y="3942968"/>
            <a:ext cx="2268251" cy="707886"/>
          </a:xfrm>
        </p:spPr>
        <p:txBody>
          <a:bodyPr/>
          <a:lstStyle>
            <a:lvl1pPr marL="0">
              <a:buFontTx/>
              <a:buNone/>
              <a:defRPr sz="4000" b="1" i="0">
                <a:solidFill>
                  <a:schemeClr val="accent1"/>
                </a:solidFill>
              </a:defRPr>
            </a:lvl1pPr>
            <a:lvl2pPr marL="108000" indent="-108000">
              <a:lnSpc>
                <a:spcPct val="100000"/>
              </a:lnSpc>
              <a:spcBef>
                <a:spcPts val="0"/>
              </a:spcBef>
              <a:buFont typeface="Segoe UI" panose="020B0502040204020203" pitchFamily="34" charset="0"/>
              <a:buChar char="›"/>
              <a:defRPr sz="1000" b="0" i="0">
                <a:solidFill>
                  <a:schemeClr val="tx2"/>
                </a:solidFill>
              </a:defRPr>
            </a:lvl2pPr>
            <a:lvl3pPr marL="0">
              <a:buFontTx/>
              <a:buNone/>
              <a:defRPr sz="1600" b="0" i="0"/>
            </a:lvl3pPr>
            <a:lvl4pPr marL="0" indent="0">
              <a:buFontTx/>
              <a:buNone/>
              <a:defRPr sz="1600" b="0" i="0"/>
            </a:lvl4pPr>
            <a:lvl5pPr marL="0" indent="0">
              <a:buFontTx/>
              <a:buNone/>
              <a:defRPr sz="1600" b="0" i="0"/>
            </a:lvl5pPr>
          </a:lstStyle>
          <a:p>
            <a:pPr lvl="0"/>
            <a:r>
              <a:rPr lang="fr-FR" dirty="0"/>
              <a:t>Niveau 1</a:t>
            </a:r>
          </a:p>
          <a:p>
            <a:pPr lvl="1"/>
            <a:r>
              <a:rPr lang="fr-FR" dirty="0"/>
              <a:t>Deuxième niveau</a:t>
            </a:r>
          </a:p>
        </p:txBody>
      </p:sp>
      <p:sp>
        <p:nvSpPr>
          <p:cNvPr id="12" name="Espace réservé du texte 7"/>
          <p:cNvSpPr>
            <a:spLocks noGrp="1"/>
          </p:cNvSpPr>
          <p:nvPr>
            <p:ph type="body" sz="quarter" idx="18" hasCustomPrompt="1"/>
          </p:nvPr>
        </p:nvSpPr>
        <p:spPr>
          <a:xfrm>
            <a:off x="8699718" y="3945250"/>
            <a:ext cx="2268251" cy="707886"/>
          </a:xfrm>
        </p:spPr>
        <p:txBody>
          <a:bodyPr/>
          <a:lstStyle>
            <a:lvl1pPr marL="0">
              <a:buFontTx/>
              <a:buNone/>
              <a:defRPr sz="4000" b="1" i="0">
                <a:solidFill>
                  <a:schemeClr val="accent1"/>
                </a:solidFill>
              </a:defRPr>
            </a:lvl1pPr>
            <a:lvl2pPr marL="108000" indent="-108000">
              <a:lnSpc>
                <a:spcPct val="100000"/>
              </a:lnSpc>
              <a:spcBef>
                <a:spcPts val="0"/>
              </a:spcBef>
              <a:buFont typeface="Segoe UI" panose="020B0502040204020203" pitchFamily="34" charset="0"/>
              <a:buChar char="›"/>
              <a:defRPr sz="1000" b="0" i="0">
                <a:solidFill>
                  <a:schemeClr val="tx2"/>
                </a:solidFill>
              </a:defRPr>
            </a:lvl2pPr>
            <a:lvl3pPr marL="0">
              <a:buFontTx/>
              <a:buNone/>
              <a:defRPr sz="1600" b="0" i="0"/>
            </a:lvl3pPr>
            <a:lvl4pPr marL="0" indent="0">
              <a:buFontTx/>
              <a:buNone/>
              <a:defRPr sz="1600" b="0" i="0"/>
            </a:lvl4pPr>
            <a:lvl5pPr marL="0" indent="0">
              <a:buFontTx/>
              <a:buNone/>
              <a:defRPr sz="1600" b="0" i="0"/>
            </a:lvl5pPr>
          </a:lstStyle>
          <a:p>
            <a:pPr lvl="0"/>
            <a:r>
              <a:rPr lang="fr-FR" dirty="0"/>
              <a:t>Niveau 1</a:t>
            </a:r>
          </a:p>
          <a:p>
            <a:pPr lvl="1"/>
            <a:r>
              <a:rPr lang="fr-FR" dirty="0"/>
              <a:t>Deuxième niveau</a:t>
            </a:r>
          </a:p>
        </p:txBody>
      </p:sp>
    </p:spTree>
    <p:extLst>
      <p:ext uri="{BB962C8B-B14F-4D97-AF65-F5344CB8AC3E}">
        <p14:creationId xmlns:p14="http://schemas.microsoft.com/office/powerpoint/2010/main" val="223904338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re seul">
    <p:bg>
      <p:bgRef idx="1001">
        <a:schemeClr val="bg1"/>
      </p:bgRef>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pied de page 2"/>
          <p:cNvSpPr>
            <a:spLocks noGrp="1"/>
          </p:cNvSpPr>
          <p:nvPr>
            <p:ph type="ftr" sz="quarter" idx="10"/>
          </p:nvPr>
        </p:nvSpPr>
        <p:spPr/>
        <p:txBody>
          <a:bodyPr/>
          <a:lstStyle/>
          <a:p>
            <a:r>
              <a:rPr lang="fr-FR"/>
              <a:t>août 2022  | Politique RSE</a:t>
            </a:r>
            <a:endParaRPr lang="fr-FR" dirty="0"/>
          </a:p>
        </p:txBody>
      </p:sp>
      <p:sp>
        <p:nvSpPr>
          <p:cNvPr id="6" name="Espace réservé du numéro de diapositive 5"/>
          <p:cNvSpPr>
            <a:spLocks noGrp="1"/>
          </p:cNvSpPr>
          <p:nvPr>
            <p:ph type="sldNum" sz="quarter" idx="13"/>
          </p:nvPr>
        </p:nvSpPr>
        <p:spPr/>
        <p:txBody>
          <a:bodyPr/>
          <a:lstStyle>
            <a:lvl1pPr algn="l">
              <a:defRPr/>
            </a:lvl1pPr>
          </a:lstStyle>
          <a:p>
            <a:fld id="{72F7D735-2684-4015-BC38-8C62B24B466E}" type="slidenum">
              <a:rPr lang="fr-FR" smtClean="0"/>
              <a:pPr/>
              <a:t>‹N°›</a:t>
            </a:fld>
            <a:endParaRPr lang="fr-FR" dirty="0"/>
          </a:p>
        </p:txBody>
      </p:sp>
    </p:spTree>
    <p:extLst>
      <p:ext uri="{BB962C8B-B14F-4D97-AF65-F5344CB8AC3E}">
        <p14:creationId xmlns:p14="http://schemas.microsoft.com/office/powerpoint/2010/main" val="1790824116"/>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Partie 1">
    <p:bg>
      <p:bgPr>
        <a:solidFill>
          <a:schemeClr val="tx2"/>
        </a:solidFill>
        <a:effectLst/>
      </p:bgPr>
    </p:bg>
    <p:spTree>
      <p:nvGrpSpPr>
        <p:cNvPr id="1" name=""/>
        <p:cNvGrpSpPr/>
        <p:nvPr/>
      </p:nvGrpSpPr>
      <p:grpSpPr>
        <a:xfrm>
          <a:off x="0" y="0"/>
          <a:ext cx="0" cy="0"/>
          <a:chOff x="0" y="0"/>
          <a:chExt cx="0" cy="0"/>
        </a:xfrm>
      </p:grpSpPr>
      <p:sp>
        <p:nvSpPr>
          <p:cNvPr id="7" name="ZoneTexte 6">
            <a:extLst>
              <a:ext uri="{FF2B5EF4-FFF2-40B4-BE49-F238E27FC236}">
                <a16:creationId xmlns:a16="http://schemas.microsoft.com/office/drawing/2014/main" id="{215626B3-FE5C-481A-BE7A-272BAAE5CE8D}"/>
              </a:ext>
            </a:extLst>
          </p:cNvPr>
          <p:cNvSpPr txBox="1"/>
          <p:nvPr userDrawn="1"/>
        </p:nvSpPr>
        <p:spPr>
          <a:xfrm>
            <a:off x="-905107" y="1905506"/>
            <a:ext cx="1694942" cy="3046988"/>
          </a:xfrm>
          <a:prstGeom prst="rect">
            <a:avLst/>
          </a:prstGeom>
        </p:spPr>
        <p:txBody>
          <a:bodyPr vert="horz" wrap="square" lIns="36000" tIns="0" rIns="36000" bIns="0" rtlCol="0">
            <a:spAutoFit/>
          </a:bodyPr>
          <a:lstStyle>
            <a:lvl1pPr lvl="0" indent="0">
              <a:lnSpc>
                <a:spcPct val="90000"/>
              </a:lnSpc>
              <a:spcBef>
                <a:spcPts val="0"/>
              </a:spcBef>
              <a:buFontTx/>
              <a:buNone/>
              <a:defRPr sz="22000" b="1">
                <a:solidFill>
                  <a:schemeClr val="bg1"/>
                </a:solidFill>
              </a:defRPr>
            </a:lvl1pPr>
            <a:lvl2pPr indent="0">
              <a:lnSpc>
                <a:spcPct val="90000"/>
              </a:lnSpc>
              <a:spcBef>
                <a:spcPts val="1200"/>
              </a:spcBef>
              <a:buFontTx/>
              <a:buNone/>
              <a:defRPr sz="2000" b="1">
                <a:solidFill>
                  <a:schemeClr val="tx1">
                    <a:tint val="75000"/>
                  </a:schemeClr>
                </a:solidFill>
              </a:defRPr>
            </a:lvl2pPr>
            <a:lvl3pPr indent="0">
              <a:lnSpc>
                <a:spcPct val="100000"/>
              </a:lnSpc>
              <a:spcBef>
                <a:spcPts val="300"/>
              </a:spcBef>
              <a:buFontTx/>
              <a:buNone/>
              <a:defRPr>
                <a:solidFill>
                  <a:schemeClr val="tx1">
                    <a:tint val="75000"/>
                  </a:schemeClr>
                </a:solidFill>
              </a:defRPr>
            </a:lvl3pPr>
            <a:lvl4pPr indent="0">
              <a:lnSpc>
                <a:spcPct val="100000"/>
              </a:lnSpc>
              <a:spcBef>
                <a:spcPts val="300"/>
              </a:spcBef>
              <a:buClr>
                <a:schemeClr val="tx2"/>
              </a:buClr>
              <a:buFont typeface="Symbol" panose="05050102010706020507" pitchFamily="18" charset="2"/>
              <a:buNone/>
              <a:defRPr sz="1600">
                <a:solidFill>
                  <a:schemeClr val="tx1">
                    <a:tint val="75000"/>
                  </a:schemeClr>
                </a:solidFill>
              </a:defRPr>
            </a:lvl4pPr>
            <a:lvl5pPr indent="0">
              <a:lnSpc>
                <a:spcPct val="100000"/>
              </a:lnSpc>
              <a:spcBef>
                <a:spcPts val="300"/>
              </a:spcBef>
              <a:buFont typeface="Segoe UI" panose="020B0502040204020203" pitchFamily="34" charset="0"/>
              <a:buNone/>
              <a:defRPr sz="1600" i="0">
                <a:solidFill>
                  <a:schemeClr val="tx1">
                    <a:tint val="75000"/>
                  </a:schemeClr>
                </a:solidFill>
              </a:defRPr>
            </a:lvl5pPr>
            <a:lvl6pPr indent="0">
              <a:lnSpc>
                <a:spcPct val="100000"/>
              </a:lnSpc>
              <a:spcBef>
                <a:spcPts val="0"/>
              </a:spcBef>
              <a:buFont typeface="Arial" panose="020B0604020202020204" pitchFamily="34" charset="0"/>
              <a:buNone/>
              <a:defRPr sz="1600">
                <a:solidFill>
                  <a:schemeClr val="tx1">
                    <a:tint val="75000"/>
                  </a:schemeClr>
                </a:solidFill>
              </a:defRPr>
            </a:lvl6pPr>
            <a:lvl7pPr indent="0">
              <a:lnSpc>
                <a:spcPct val="90000"/>
              </a:lnSpc>
              <a:spcBef>
                <a:spcPts val="500"/>
              </a:spcBef>
              <a:buFont typeface="Arial" panose="020B0604020202020204" pitchFamily="34" charset="0"/>
              <a:buNone/>
              <a:defRPr sz="1600">
                <a:solidFill>
                  <a:schemeClr val="tx1">
                    <a:tint val="75000"/>
                  </a:schemeClr>
                </a:solidFill>
              </a:defRPr>
            </a:lvl7pPr>
            <a:lvl8pPr indent="0">
              <a:lnSpc>
                <a:spcPct val="90000"/>
              </a:lnSpc>
              <a:spcBef>
                <a:spcPts val="500"/>
              </a:spcBef>
              <a:buFont typeface="Arial" panose="020B0604020202020204" pitchFamily="34" charset="0"/>
              <a:buNone/>
              <a:defRPr sz="1600">
                <a:solidFill>
                  <a:schemeClr val="tx1">
                    <a:tint val="75000"/>
                  </a:schemeClr>
                </a:solidFill>
              </a:defRPr>
            </a:lvl8pPr>
            <a:lvl9pPr indent="0">
              <a:lnSpc>
                <a:spcPct val="90000"/>
              </a:lnSpc>
              <a:spcBef>
                <a:spcPts val="500"/>
              </a:spcBef>
              <a:buFont typeface="Arial" panose="020B0604020202020204" pitchFamily="34" charset="0"/>
              <a:buNone/>
              <a:defRPr sz="1600">
                <a:solidFill>
                  <a:schemeClr val="tx1">
                    <a:tint val="75000"/>
                  </a:schemeClr>
                </a:solidFill>
              </a:defRPr>
            </a:lvl9pPr>
          </a:lstStyle>
          <a:p>
            <a:pPr lvl="0" algn="ctr"/>
            <a:r>
              <a:rPr lang="fr-FR" sz="22000" dirty="0"/>
              <a:t>0</a:t>
            </a:r>
          </a:p>
        </p:txBody>
      </p:sp>
      <p:sp>
        <p:nvSpPr>
          <p:cNvPr id="8" name="Espace réservé du texte 2">
            <a:extLst>
              <a:ext uri="{FF2B5EF4-FFF2-40B4-BE49-F238E27FC236}">
                <a16:creationId xmlns:a16="http://schemas.microsoft.com/office/drawing/2014/main" id="{22D52CC4-F217-490D-B833-EA778F2881F8}"/>
              </a:ext>
            </a:extLst>
          </p:cNvPr>
          <p:cNvSpPr>
            <a:spLocks noGrp="1"/>
          </p:cNvSpPr>
          <p:nvPr>
            <p:ph type="body" idx="1" hasCustomPrompt="1"/>
          </p:nvPr>
        </p:nvSpPr>
        <p:spPr>
          <a:xfrm>
            <a:off x="701447" y="1905506"/>
            <a:ext cx="1694942" cy="3046988"/>
          </a:xfrm>
        </p:spPr>
        <p:txBody>
          <a:bodyPr wrap="none"/>
          <a:lstStyle>
            <a:lvl1pPr marL="0" indent="0">
              <a:lnSpc>
                <a:spcPct val="90000"/>
              </a:lnSpc>
              <a:buNone/>
              <a:defRPr sz="220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0</a:t>
            </a:r>
          </a:p>
        </p:txBody>
      </p:sp>
      <p:sp>
        <p:nvSpPr>
          <p:cNvPr id="2" name="Titre 1"/>
          <p:cNvSpPr>
            <a:spLocks noGrp="1"/>
          </p:cNvSpPr>
          <p:nvPr>
            <p:ph type="title" hasCustomPrompt="1"/>
          </p:nvPr>
        </p:nvSpPr>
        <p:spPr>
          <a:xfrm>
            <a:off x="3287688" y="2044005"/>
            <a:ext cx="5399167" cy="2769989"/>
          </a:xfrm>
        </p:spPr>
        <p:txBody>
          <a:bodyPr anchor="t" anchorCtr="0"/>
          <a:lstStyle>
            <a:lvl1pPr>
              <a:lnSpc>
                <a:spcPct val="100000"/>
              </a:lnSpc>
              <a:defRPr sz="6000">
                <a:solidFill>
                  <a:schemeClr val="bg1"/>
                </a:solidFill>
              </a:defRPr>
            </a:lvl1pPr>
          </a:lstStyle>
          <a:p>
            <a:r>
              <a:rPr lang="fr-FR" dirty="0"/>
              <a:t>Cliquez et modifiez le titre</a:t>
            </a:r>
          </a:p>
        </p:txBody>
      </p:sp>
    </p:spTree>
    <p:extLst>
      <p:ext uri="{BB962C8B-B14F-4D97-AF65-F5344CB8AC3E}">
        <p14:creationId xmlns:p14="http://schemas.microsoft.com/office/powerpoint/2010/main" val="327838589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FAQ">
    <p:bg>
      <p:bgPr>
        <a:solidFill>
          <a:schemeClr val="accent1"/>
        </a:solidFill>
        <a:effectLst/>
      </p:bgPr>
    </p:bg>
    <p:spTree>
      <p:nvGrpSpPr>
        <p:cNvPr id="1" name=""/>
        <p:cNvGrpSpPr/>
        <p:nvPr/>
      </p:nvGrpSpPr>
      <p:grpSpPr>
        <a:xfrm>
          <a:off x="0" y="0"/>
          <a:ext cx="0" cy="0"/>
          <a:chOff x="0" y="0"/>
          <a:chExt cx="0" cy="0"/>
        </a:xfrm>
      </p:grpSpPr>
      <p:sp>
        <p:nvSpPr>
          <p:cNvPr id="9" name="Titre 1"/>
          <p:cNvSpPr>
            <a:spLocks noGrp="1"/>
          </p:cNvSpPr>
          <p:nvPr>
            <p:ph type="title"/>
          </p:nvPr>
        </p:nvSpPr>
        <p:spPr>
          <a:xfrm>
            <a:off x="6384032" y="2065806"/>
            <a:ext cx="4716599" cy="3031599"/>
          </a:xfrm>
        </p:spPr>
        <p:txBody>
          <a:bodyPr anchor="t"/>
          <a:lstStyle>
            <a:lvl1pPr>
              <a:lnSpc>
                <a:spcPct val="110000"/>
              </a:lnSpc>
              <a:defRPr sz="6000">
                <a:solidFill>
                  <a:schemeClr val="bg1"/>
                </a:solidFill>
              </a:defRPr>
            </a:lvl1pPr>
          </a:lstStyle>
          <a:p>
            <a:r>
              <a:rPr lang="fr-FR"/>
              <a:t>Modifiez le style du titre</a:t>
            </a:r>
            <a:endParaRPr lang="fr-FR" dirty="0"/>
          </a:p>
        </p:txBody>
      </p:sp>
      <p:pic>
        <p:nvPicPr>
          <p:cNvPr id="3" name="Image 2">
            <a:extLst>
              <a:ext uri="{FF2B5EF4-FFF2-40B4-BE49-F238E27FC236}">
                <a16:creationId xmlns:a16="http://schemas.microsoft.com/office/drawing/2014/main" id="{8981C53B-4986-204B-8562-304F54D65D9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343472" y="1844824"/>
            <a:ext cx="3473564" cy="3473564"/>
          </a:xfrm>
          <a:prstGeom prst="rect">
            <a:avLst/>
          </a:prstGeom>
        </p:spPr>
      </p:pic>
      <p:pic>
        <p:nvPicPr>
          <p:cNvPr id="5" name="Image 4">
            <a:extLst>
              <a:ext uri="{FF2B5EF4-FFF2-40B4-BE49-F238E27FC236}">
                <a16:creationId xmlns:a16="http://schemas.microsoft.com/office/drawing/2014/main" id="{ECCB9E12-7933-48BD-B66B-7F35215A36A3}"/>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0321780" y="5856298"/>
            <a:ext cx="1440000" cy="680730"/>
          </a:xfrm>
          <a:prstGeom prst="rect">
            <a:avLst/>
          </a:prstGeom>
        </p:spPr>
      </p:pic>
    </p:spTree>
    <p:extLst>
      <p:ext uri="{BB962C8B-B14F-4D97-AF65-F5344CB8AC3E}">
        <p14:creationId xmlns:p14="http://schemas.microsoft.com/office/powerpoint/2010/main" val="17766575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Clôture">
    <p:bg>
      <p:bgPr>
        <a:solidFill>
          <a:schemeClr val="accent3"/>
        </a:solidFill>
        <a:effectLst/>
      </p:bgPr>
    </p:bg>
    <p:spTree>
      <p:nvGrpSpPr>
        <p:cNvPr id="1" name=""/>
        <p:cNvGrpSpPr/>
        <p:nvPr/>
      </p:nvGrpSpPr>
      <p:grpSpPr>
        <a:xfrm>
          <a:off x="0" y="0"/>
          <a:ext cx="0" cy="0"/>
          <a:chOff x="0" y="0"/>
          <a:chExt cx="0" cy="0"/>
        </a:xfrm>
      </p:grpSpPr>
      <p:sp>
        <p:nvSpPr>
          <p:cNvPr id="5" name="Sous-titre 2"/>
          <p:cNvSpPr>
            <a:spLocks noGrp="1"/>
          </p:cNvSpPr>
          <p:nvPr>
            <p:ph type="subTitle" idx="1" hasCustomPrompt="1"/>
          </p:nvPr>
        </p:nvSpPr>
        <p:spPr>
          <a:xfrm>
            <a:off x="4505901" y="2805752"/>
            <a:ext cx="6552803" cy="1246495"/>
          </a:xfrm>
        </p:spPr>
        <p:txBody>
          <a:bodyPr/>
          <a:lstStyle>
            <a:lvl1pPr marL="0" indent="0" algn="l">
              <a:lnSpc>
                <a:spcPct val="90000"/>
              </a:lnSpc>
              <a:buNone/>
              <a:defRPr sz="9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Clôture</a:t>
            </a:r>
          </a:p>
        </p:txBody>
      </p:sp>
      <p:pic>
        <p:nvPicPr>
          <p:cNvPr id="7" name="Image 6"/>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0321780" y="5856298"/>
            <a:ext cx="1440000" cy="680730"/>
          </a:xfrm>
          <a:prstGeom prst="rect">
            <a:avLst/>
          </a:prstGeom>
        </p:spPr>
      </p:pic>
      <p:sp>
        <p:nvSpPr>
          <p:cNvPr id="8" name="object 4"/>
          <p:cNvSpPr/>
          <p:nvPr userDrawn="1"/>
        </p:nvSpPr>
        <p:spPr>
          <a:xfrm>
            <a:off x="1847528" y="908720"/>
            <a:ext cx="2736304" cy="3384376"/>
          </a:xfrm>
          <a:prstGeom prst="rect">
            <a:avLst/>
          </a:prstGeom>
          <a:blipFill>
            <a:blip r:embed="rId3" cstate="email">
              <a:extLst>
                <a:ext uri="{28A0092B-C50C-407E-A947-70E740481C1C}">
                  <a14:useLocalDpi xmlns:a14="http://schemas.microsoft.com/office/drawing/2010/main"/>
                </a:ext>
              </a:extLst>
            </a:blip>
            <a:srcRect/>
            <a:stretch>
              <a:fillRect/>
            </a:stretch>
          </a:blipFill>
        </p:spPr>
        <p:txBody>
          <a:bodyPr wrap="square" lIns="0" tIns="0" rIns="0" bIns="0" rtlCol="0"/>
          <a:lstStyle/>
          <a:p>
            <a:endParaRPr sz="662"/>
          </a:p>
        </p:txBody>
      </p:sp>
    </p:spTree>
    <p:extLst>
      <p:ext uri="{BB962C8B-B14F-4D97-AF65-F5344CB8AC3E}">
        <p14:creationId xmlns:p14="http://schemas.microsoft.com/office/powerpoint/2010/main" val="242625966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itle" preserve="1">
  <p:cSld name="2_Ouverture style 1">
    <p:bg>
      <p:bgPr>
        <a:solidFill>
          <a:schemeClr val="tx2"/>
        </a:solid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1642897" y="1640467"/>
            <a:ext cx="7405432" cy="2114297"/>
          </a:xfrm>
        </p:spPr>
        <p:txBody>
          <a:bodyPr anchor="b"/>
          <a:lstStyle>
            <a:lvl1pPr algn="l">
              <a:lnSpc>
                <a:spcPct val="110000"/>
              </a:lnSpc>
              <a:defRPr sz="6500">
                <a:solidFill>
                  <a:schemeClr val="bg1"/>
                </a:solidFill>
              </a:defRPr>
            </a:lvl1pPr>
          </a:lstStyle>
          <a:p>
            <a:r>
              <a:rPr lang="fr-FR"/>
              <a:t>Modifiez le style du titre</a:t>
            </a:r>
            <a:endParaRPr lang="fr-FR" dirty="0"/>
          </a:p>
        </p:txBody>
      </p:sp>
      <p:sp>
        <p:nvSpPr>
          <p:cNvPr id="3" name="Sous-titre 2"/>
          <p:cNvSpPr>
            <a:spLocks noGrp="1"/>
          </p:cNvSpPr>
          <p:nvPr>
            <p:ph type="subTitle" idx="1"/>
          </p:nvPr>
        </p:nvSpPr>
        <p:spPr>
          <a:xfrm>
            <a:off x="1642896" y="4149080"/>
            <a:ext cx="7405433" cy="975845"/>
          </a:xfrm>
        </p:spPr>
        <p:txBody>
          <a:bodyPr/>
          <a:lstStyle>
            <a:lvl1pPr marL="0" indent="0" algn="l">
              <a:lnSpc>
                <a:spcPct val="110000"/>
              </a:lnSpc>
              <a:buNone/>
              <a:defRPr sz="3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FR" dirty="0"/>
          </a:p>
        </p:txBody>
      </p:sp>
      <p:sp>
        <p:nvSpPr>
          <p:cNvPr id="5" name="Espace réservé du pied de page 4"/>
          <p:cNvSpPr>
            <a:spLocks noGrp="1"/>
          </p:cNvSpPr>
          <p:nvPr>
            <p:ph type="ftr" sz="quarter" idx="11"/>
          </p:nvPr>
        </p:nvSpPr>
        <p:spPr>
          <a:xfrm>
            <a:off x="1642897" y="6166981"/>
            <a:ext cx="6552000" cy="184666"/>
          </a:xfrm>
        </p:spPr>
        <p:txBody>
          <a:bodyPr/>
          <a:lstStyle>
            <a:lvl1pPr>
              <a:defRPr sz="1200"/>
            </a:lvl1pPr>
          </a:lstStyle>
          <a:p>
            <a:r>
              <a:rPr lang="fr-FR"/>
              <a:t>août 2022  | Politique RSE</a:t>
            </a:r>
            <a:endParaRPr lang="fr-FR" dirty="0"/>
          </a:p>
        </p:txBody>
      </p:sp>
      <p:pic>
        <p:nvPicPr>
          <p:cNvPr id="6" name="Image 5"/>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0321780" y="5856298"/>
            <a:ext cx="1440000" cy="680730"/>
          </a:xfrm>
          <a:prstGeom prst="rect">
            <a:avLst/>
          </a:prstGeom>
        </p:spPr>
      </p:pic>
    </p:spTree>
    <p:extLst>
      <p:ext uri="{BB962C8B-B14F-4D97-AF65-F5344CB8AC3E}">
        <p14:creationId xmlns:p14="http://schemas.microsoft.com/office/powerpoint/2010/main" val="372173936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Sommaire">
    <p:spTree>
      <p:nvGrpSpPr>
        <p:cNvPr id="1" name=""/>
        <p:cNvGrpSpPr/>
        <p:nvPr/>
      </p:nvGrpSpPr>
      <p:grpSpPr>
        <a:xfrm>
          <a:off x="0" y="0"/>
          <a:ext cx="0" cy="0"/>
          <a:chOff x="0" y="0"/>
          <a:chExt cx="0" cy="0"/>
        </a:xfrm>
      </p:grpSpPr>
      <p:sp>
        <p:nvSpPr>
          <p:cNvPr id="10" name="ZoneTexte 9"/>
          <p:cNvSpPr txBox="1"/>
          <p:nvPr userDrawn="1"/>
        </p:nvSpPr>
        <p:spPr>
          <a:xfrm>
            <a:off x="2525590" y="476671"/>
            <a:ext cx="3735757" cy="923330"/>
          </a:xfrm>
          <a:prstGeom prst="rect">
            <a:avLst/>
          </a:prstGeom>
          <a:noFill/>
        </p:spPr>
        <p:txBody>
          <a:bodyPr wrap="none" lIns="36000" tIns="0" rIns="36000" bIns="0" rtlCol="0">
            <a:spAutoFit/>
          </a:bodyPr>
          <a:lstStyle/>
          <a:p>
            <a:r>
              <a:rPr lang="fr-FR" sz="6000" b="1" dirty="0">
                <a:solidFill>
                  <a:schemeClr val="tx1"/>
                </a:solidFill>
              </a:rPr>
              <a:t>Sommaire</a:t>
            </a:r>
          </a:p>
        </p:txBody>
      </p:sp>
      <p:sp>
        <p:nvSpPr>
          <p:cNvPr id="9" name="object 4"/>
          <p:cNvSpPr/>
          <p:nvPr userDrawn="1"/>
        </p:nvSpPr>
        <p:spPr>
          <a:xfrm>
            <a:off x="428" y="1400001"/>
            <a:ext cx="12191144" cy="5457565"/>
          </a:xfrm>
          <a:custGeom>
            <a:avLst/>
            <a:gdLst/>
            <a:ahLst/>
            <a:cxnLst/>
            <a:rect l="l" t="t" r="r" b="b"/>
            <a:pathLst>
              <a:path w="20104100" h="9172575">
                <a:moveTo>
                  <a:pt x="0" y="9172495"/>
                </a:moveTo>
                <a:lnTo>
                  <a:pt x="20104099" y="9172495"/>
                </a:lnTo>
                <a:lnTo>
                  <a:pt x="20104099" y="0"/>
                </a:lnTo>
                <a:lnTo>
                  <a:pt x="0" y="0"/>
                </a:lnTo>
                <a:lnTo>
                  <a:pt x="0" y="9172495"/>
                </a:lnTo>
                <a:close/>
              </a:path>
            </a:pathLst>
          </a:custGeom>
          <a:solidFill>
            <a:schemeClr val="bg2"/>
          </a:solidFill>
          <a:ln>
            <a:noFill/>
          </a:ln>
        </p:spPr>
        <p:txBody>
          <a:bodyPr wrap="square" lIns="0" tIns="0" rIns="0" bIns="0" rtlCol="0"/>
          <a:lstStyle/>
          <a:p>
            <a:endParaRPr sz="662"/>
          </a:p>
        </p:txBody>
      </p:sp>
      <p:sp>
        <p:nvSpPr>
          <p:cNvPr id="3" name="Espace réservé du pied de page 2"/>
          <p:cNvSpPr>
            <a:spLocks noGrp="1"/>
          </p:cNvSpPr>
          <p:nvPr>
            <p:ph type="ftr" sz="quarter" idx="10"/>
          </p:nvPr>
        </p:nvSpPr>
        <p:spPr/>
        <p:txBody>
          <a:bodyPr/>
          <a:lstStyle/>
          <a:p>
            <a:r>
              <a:rPr lang="fr-FR"/>
              <a:t>août 2022  | Politique RSE</a:t>
            </a:r>
            <a:endParaRPr lang="fr-FR" dirty="0"/>
          </a:p>
        </p:txBody>
      </p:sp>
      <p:sp>
        <p:nvSpPr>
          <p:cNvPr id="4" name="Espace réservé du numéro de diapositive 3"/>
          <p:cNvSpPr>
            <a:spLocks noGrp="1"/>
          </p:cNvSpPr>
          <p:nvPr>
            <p:ph type="sldNum" sz="quarter" idx="11"/>
          </p:nvPr>
        </p:nvSpPr>
        <p:spPr/>
        <p:txBody>
          <a:bodyPr/>
          <a:lstStyle>
            <a:lvl1pPr algn="l">
              <a:defRPr/>
            </a:lvl1pPr>
          </a:lstStyle>
          <a:p>
            <a:fld id="{72F7D735-2684-4015-BC38-8C62B24B466E}" type="slidenum">
              <a:rPr lang="fr-FR" smtClean="0"/>
              <a:pPr/>
              <a:t>‹N°›</a:t>
            </a:fld>
            <a:endParaRPr lang="fr-FR" dirty="0"/>
          </a:p>
        </p:txBody>
      </p:sp>
      <p:sp>
        <p:nvSpPr>
          <p:cNvPr id="6" name="Espace réservé du texte 7"/>
          <p:cNvSpPr>
            <a:spLocks noGrp="1"/>
          </p:cNvSpPr>
          <p:nvPr>
            <p:ph type="body" sz="quarter" idx="12"/>
          </p:nvPr>
        </p:nvSpPr>
        <p:spPr>
          <a:xfrm>
            <a:off x="3204249" y="1987890"/>
            <a:ext cx="8292425" cy="1007968"/>
          </a:xfrm>
        </p:spPr>
        <p:txBody>
          <a:bodyPr/>
          <a:lstStyle>
            <a:lvl1pPr marL="0">
              <a:lnSpc>
                <a:spcPct val="110000"/>
              </a:lnSpc>
              <a:spcBef>
                <a:spcPts val="2400"/>
              </a:spcBef>
              <a:spcAft>
                <a:spcPts val="300"/>
              </a:spcAft>
              <a:buFontTx/>
              <a:buNone/>
              <a:defRPr sz="3000" b="1" i="0"/>
            </a:lvl1pPr>
            <a:lvl2pPr marL="0">
              <a:lnSpc>
                <a:spcPct val="100000"/>
              </a:lnSpc>
              <a:spcBef>
                <a:spcPts val="0"/>
              </a:spcBef>
              <a:buFontTx/>
              <a:buNone/>
              <a:defRPr sz="1600" b="0" i="0">
                <a:solidFill>
                  <a:schemeClr val="tx2"/>
                </a:solidFill>
              </a:defRPr>
            </a:lvl2pPr>
            <a:lvl3pPr marL="0">
              <a:buFontTx/>
              <a:buNone/>
              <a:defRPr sz="1600" b="0" i="0"/>
            </a:lvl3pPr>
            <a:lvl4pPr marL="0" indent="0">
              <a:buFontTx/>
              <a:buNone/>
              <a:defRPr sz="1600" b="0" i="0"/>
            </a:lvl4pPr>
            <a:lvl5pPr marL="0" indent="0">
              <a:buFontTx/>
              <a:buNone/>
              <a:defRPr sz="1600" b="0" i="0"/>
            </a:lvl5pPr>
          </a:lstStyle>
          <a:p>
            <a:pPr lvl="0"/>
            <a:r>
              <a:rPr lang="fr-FR"/>
              <a:t>Cliquez pour modifier les styles du texte du masque</a:t>
            </a:r>
          </a:p>
        </p:txBody>
      </p:sp>
      <p:pic>
        <p:nvPicPr>
          <p:cNvPr id="12" name="Image 11">
            <a:extLst>
              <a:ext uri="{FF2B5EF4-FFF2-40B4-BE49-F238E27FC236}">
                <a16:creationId xmlns:a16="http://schemas.microsoft.com/office/drawing/2014/main" id="{B5B42BA5-A03D-2D47-9B15-60A86126BEC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923074" y="6167566"/>
            <a:ext cx="1221598" cy="789826"/>
          </a:xfrm>
          <a:prstGeom prst="rect">
            <a:avLst/>
          </a:prstGeom>
        </p:spPr>
      </p:pic>
      <p:sp>
        <p:nvSpPr>
          <p:cNvPr id="7" name="Espace réservé du texte 7"/>
          <p:cNvSpPr>
            <a:spLocks noGrp="1"/>
          </p:cNvSpPr>
          <p:nvPr>
            <p:ph type="body" sz="quarter" idx="13" hasCustomPrompt="1"/>
          </p:nvPr>
        </p:nvSpPr>
        <p:spPr>
          <a:xfrm>
            <a:off x="2592461" y="1987890"/>
            <a:ext cx="515132" cy="461665"/>
          </a:xfrm>
        </p:spPr>
        <p:txBody>
          <a:bodyPr wrap="none"/>
          <a:lstStyle>
            <a:lvl1pPr marL="0" algn="r">
              <a:buFontTx/>
              <a:buNone/>
              <a:defRPr sz="3000" b="1" i="0">
                <a:solidFill>
                  <a:schemeClr val="tx1"/>
                </a:solidFill>
              </a:defRPr>
            </a:lvl1pPr>
            <a:lvl2pPr marL="0">
              <a:buFontTx/>
              <a:buNone/>
              <a:defRPr sz="1600" b="0" i="0">
                <a:solidFill>
                  <a:schemeClr val="tx2"/>
                </a:solidFill>
              </a:defRPr>
            </a:lvl2pPr>
            <a:lvl3pPr marL="0">
              <a:buFontTx/>
              <a:buNone/>
              <a:defRPr sz="1600" b="0" i="0"/>
            </a:lvl3pPr>
            <a:lvl4pPr marL="0" indent="0">
              <a:buFontTx/>
              <a:buNone/>
              <a:defRPr sz="1600" b="0" i="0"/>
            </a:lvl4pPr>
            <a:lvl5pPr marL="0" indent="0">
              <a:buFontTx/>
              <a:buNone/>
              <a:defRPr sz="1600" b="0" i="0"/>
            </a:lvl5pPr>
          </a:lstStyle>
          <a:p>
            <a:pPr lvl="0"/>
            <a:r>
              <a:rPr lang="fr-FR" dirty="0"/>
              <a:t>00</a:t>
            </a:r>
          </a:p>
        </p:txBody>
      </p:sp>
    </p:spTree>
    <p:extLst>
      <p:ext uri="{BB962C8B-B14F-4D97-AF65-F5344CB8AC3E}">
        <p14:creationId xmlns:p14="http://schemas.microsoft.com/office/powerpoint/2010/main" val="284714960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Partie 1">
    <p:bg>
      <p:bgPr>
        <a:solidFill>
          <a:schemeClr val="tx2"/>
        </a:solidFill>
        <a:effectLst/>
      </p:bgPr>
    </p:bg>
    <p:spTree>
      <p:nvGrpSpPr>
        <p:cNvPr id="1" name=""/>
        <p:cNvGrpSpPr/>
        <p:nvPr/>
      </p:nvGrpSpPr>
      <p:grpSpPr>
        <a:xfrm>
          <a:off x="0" y="0"/>
          <a:ext cx="0" cy="0"/>
          <a:chOff x="0" y="0"/>
          <a:chExt cx="0" cy="0"/>
        </a:xfrm>
      </p:grpSpPr>
      <p:sp>
        <p:nvSpPr>
          <p:cNvPr id="7" name="ZoneTexte 6">
            <a:extLst>
              <a:ext uri="{FF2B5EF4-FFF2-40B4-BE49-F238E27FC236}">
                <a16:creationId xmlns:a16="http://schemas.microsoft.com/office/drawing/2014/main" id="{215626B3-FE5C-481A-BE7A-272BAAE5CE8D}"/>
              </a:ext>
            </a:extLst>
          </p:cNvPr>
          <p:cNvSpPr txBox="1"/>
          <p:nvPr userDrawn="1"/>
        </p:nvSpPr>
        <p:spPr>
          <a:xfrm>
            <a:off x="-905107" y="1905506"/>
            <a:ext cx="1694942" cy="3046988"/>
          </a:xfrm>
          <a:prstGeom prst="rect">
            <a:avLst/>
          </a:prstGeom>
        </p:spPr>
        <p:txBody>
          <a:bodyPr vert="horz" wrap="square" lIns="36000" tIns="0" rIns="36000" bIns="0" rtlCol="0">
            <a:spAutoFit/>
          </a:bodyPr>
          <a:lstStyle>
            <a:lvl1pPr lvl="0" indent="0">
              <a:lnSpc>
                <a:spcPct val="90000"/>
              </a:lnSpc>
              <a:spcBef>
                <a:spcPts val="0"/>
              </a:spcBef>
              <a:buFontTx/>
              <a:buNone/>
              <a:defRPr sz="22000" b="1">
                <a:solidFill>
                  <a:schemeClr val="bg1"/>
                </a:solidFill>
              </a:defRPr>
            </a:lvl1pPr>
            <a:lvl2pPr indent="0">
              <a:lnSpc>
                <a:spcPct val="90000"/>
              </a:lnSpc>
              <a:spcBef>
                <a:spcPts val="1200"/>
              </a:spcBef>
              <a:buFontTx/>
              <a:buNone/>
              <a:defRPr sz="2000" b="1">
                <a:solidFill>
                  <a:schemeClr val="tx1">
                    <a:tint val="75000"/>
                  </a:schemeClr>
                </a:solidFill>
              </a:defRPr>
            </a:lvl2pPr>
            <a:lvl3pPr indent="0">
              <a:lnSpc>
                <a:spcPct val="100000"/>
              </a:lnSpc>
              <a:spcBef>
                <a:spcPts val="300"/>
              </a:spcBef>
              <a:buFontTx/>
              <a:buNone/>
              <a:defRPr>
                <a:solidFill>
                  <a:schemeClr val="tx1">
                    <a:tint val="75000"/>
                  </a:schemeClr>
                </a:solidFill>
              </a:defRPr>
            </a:lvl3pPr>
            <a:lvl4pPr indent="0">
              <a:lnSpc>
                <a:spcPct val="100000"/>
              </a:lnSpc>
              <a:spcBef>
                <a:spcPts val="300"/>
              </a:spcBef>
              <a:buClr>
                <a:schemeClr val="tx2"/>
              </a:buClr>
              <a:buFont typeface="Symbol" panose="05050102010706020507" pitchFamily="18" charset="2"/>
              <a:buNone/>
              <a:defRPr sz="1600">
                <a:solidFill>
                  <a:schemeClr val="tx1">
                    <a:tint val="75000"/>
                  </a:schemeClr>
                </a:solidFill>
              </a:defRPr>
            </a:lvl4pPr>
            <a:lvl5pPr indent="0">
              <a:lnSpc>
                <a:spcPct val="100000"/>
              </a:lnSpc>
              <a:spcBef>
                <a:spcPts val="300"/>
              </a:spcBef>
              <a:buFont typeface="Segoe UI" panose="020B0502040204020203" pitchFamily="34" charset="0"/>
              <a:buNone/>
              <a:defRPr sz="1600" i="0">
                <a:solidFill>
                  <a:schemeClr val="tx1">
                    <a:tint val="75000"/>
                  </a:schemeClr>
                </a:solidFill>
              </a:defRPr>
            </a:lvl5pPr>
            <a:lvl6pPr indent="0">
              <a:lnSpc>
                <a:spcPct val="100000"/>
              </a:lnSpc>
              <a:spcBef>
                <a:spcPts val="0"/>
              </a:spcBef>
              <a:buFont typeface="Arial" panose="020B0604020202020204" pitchFamily="34" charset="0"/>
              <a:buNone/>
              <a:defRPr sz="1600">
                <a:solidFill>
                  <a:schemeClr val="tx1">
                    <a:tint val="75000"/>
                  </a:schemeClr>
                </a:solidFill>
              </a:defRPr>
            </a:lvl6pPr>
            <a:lvl7pPr indent="0">
              <a:lnSpc>
                <a:spcPct val="90000"/>
              </a:lnSpc>
              <a:spcBef>
                <a:spcPts val="500"/>
              </a:spcBef>
              <a:buFont typeface="Arial" panose="020B0604020202020204" pitchFamily="34" charset="0"/>
              <a:buNone/>
              <a:defRPr sz="1600">
                <a:solidFill>
                  <a:schemeClr val="tx1">
                    <a:tint val="75000"/>
                  </a:schemeClr>
                </a:solidFill>
              </a:defRPr>
            </a:lvl7pPr>
            <a:lvl8pPr indent="0">
              <a:lnSpc>
                <a:spcPct val="90000"/>
              </a:lnSpc>
              <a:spcBef>
                <a:spcPts val="500"/>
              </a:spcBef>
              <a:buFont typeface="Arial" panose="020B0604020202020204" pitchFamily="34" charset="0"/>
              <a:buNone/>
              <a:defRPr sz="1600">
                <a:solidFill>
                  <a:schemeClr val="tx1">
                    <a:tint val="75000"/>
                  </a:schemeClr>
                </a:solidFill>
              </a:defRPr>
            </a:lvl8pPr>
            <a:lvl9pPr indent="0">
              <a:lnSpc>
                <a:spcPct val="90000"/>
              </a:lnSpc>
              <a:spcBef>
                <a:spcPts val="500"/>
              </a:spcBef>
              <a:buFont typeface="Arial" panose="020B0604020202020204" pitchFamily="34" charset="0"/>
              <a:buNone/>
              <a:defRPr sz="1600">
                <a:solidFill>
                  <a:schemeClr val="tx1">
                    <a:tint val="75000"/>
                  </a:schemeClr>
                </a:solidFill>
              </a:defRPr>
            </a:lvl9pPr>
          </a:lstStyle>
          <a:p>
            <a:pPr lvl="0" algn="ctr"/>
            <a:r>
              <a:rPr lang="fr-FR" sz="22000" dirty="0"/>
              <a:t>0</a:t>
            </a:r>
          </a:p>
        </p:txBody>
      </p:sp>
      <p:sp>
        <p:nvSpPr>
          <p:cNvPr id="8" name="Espace réservé du texte 2">
            <a:extLst>
              <a:ext uri="{FF2B5EF4-FFF2-40B4-BE49-F238E27FC236}">
                <a16:creationId xmlns:a16="http://schemas.microsoft.com/office/drawing/2014/main" id="{22D52CC4-F217-490D-B833-EA778F2881F8}"/>
              </a:ext>
            </a:extLst>
          </p:cNvPr>
          <p:cNvSpPr>
            <a:spLocks noGrp="1"/>
          </p:cNvSpPr>
          <p:nvPr>
            <p:ph type="body" idx="1" hasCustomPrompt="1"/>
          </p:nvPr>
        </p:nvSpPr>
        <p:spPr>
          <a:xfrm>
            <a:off x="701447" y="1905506"/>
            <a:ext cx="1694942" cy="3046988"/>
          </a:xfrm>
        </p:spPr>
        <p:txBody>
          <a:bodyPr wrap="none"/>
          <a:lstStyle>
            <a:lvl1pPr marL="0" indent="0">
              <a:lnSpc>
                <a:spcPct val="90000"/>
              </a:lnSpc>
              <a:buNone/>
              <a:defRPr sz="220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0</a:t>
            </a:r>
          </a:p>
        </p:txBody>
      </p:sp>
      <p:sp>
        <p:nvSpPr>
          <p:cNvPr id="2" name="Titre 1"/>
          <p:cNvSpPr>
            <a:spLocks noGrp="1"/>
          </p:cNvSpPr>
          <p:nvPr>
            <p:ph type="title" hasCustomPrompt="1"/>
          </p:nvPr>
        </p:nvSpPr>
        <p:spPr>
          <a:xfrm>
            <a:off x="3287688" y="2044005"/>
            <a:ext cx="5399167" cy="2769989"/>
          </a:xfrm>
        </p:spPr>
        <p:txBody>
          <a:bodyPr anchor="t" anchorCtr="0"/>
          <a:lstStyle>
            <a:lvl1pPr>
              <a:lnSpc>
                <a:spcPct val="100000"/>
              </a:lnSpc>
              <a:defRPr sz="6000">
                <a:solidFill>
                  <a:schemeClr val="bg1"/>
                </a:solidFill>
              </a:defRPr>
            </a:lvl1pPr>
          </a:lstStyle>
          <a:p>
            <a:r>
              <a:rPr lang="fr-FR" dirty="0"/>
              <a:t>Cliquez et modifiez le titre</a:t>
            </a:r>
          </a:p>
        </p:txBody>
      </p:sp>
    </p:spTree>
    <p:extLst>
      <p:ext uri="{BB962C8B-B14F-4D97-AF65-F5344CB8AC3E}">
        <p14:creationId xmlns:p14="http://schemas.microsoft.com/office/powerpoint/2010/main" val="50094690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Partie 2">
    <p:bg>
      <p:bgPr>
        <a:solidFill>
          <a:schemeClr val="tx1"/>
        </a:solidFill>
        <a:effectLst/>
      </p:bgPr>
    </p:bg>
    <p:spTree>
      <p:nvGrpSpPr>
        <p:cNvPr id="1" name=""/>
        <p:cNvGrpSpPr/>
        <p:nvPr/>
      </p:nvGrpSpPr>
      <p:grpSpPr>
        <a:xfrm>
          <a:off x="0" y="0"/>
          <a:ext cx="0" cy="0"/>
          <a:chOff x="0" y="0"/>
          <a:chExt cx="0" cy="0"/>
        </a:xfrm>
      </p:grpSpPr>
      <p:sp>
        <p:nvSpPr>
          <p:cNvPr id="11" name="ZoneTexte 10">
            <a:extLst>
              <a:ext uri="{FF2B5EF4-FFF2-40B4-BE49-F238E27FC236}">
                <a16:creationId xmlns:a16="http://schemas.microsoft.com/office/drawing/2014/main" id="{0ABF8980-6186-44F2-AADA-75F9D3BDC71D}"/>
              </a:ext>
            </a:extLst>
          </p:cNvPr>
          <p:cNvSpPr txBox="1"/>
          <p:nvPr userDrawn="1"/>
        </p:nvSpPr>
        <p:spPr>
          <a:xfrm>
            <a:off x="-905107" y="1905506"/>
            <a:ext cx="1694942" cy="3046988"/>
          </a:xfrm>
          <a:prstGeom prst="rect">
            <a:avLst/>
          </a:prstGeom>
        </p:spPr>
        <p:txBody>
          <a:bodyPr vert="horz" wrap="square" lIns="36000" tIns="0" rIns="36000" bIns="0" rtlCol="0">
            <a:spAutoFit/>
          </a:bodyPr>
          <a:lstStyle>
            <a:lvl1pPr lvl="0" indent="0">
              <a:lnSpc>
                <a:spcPct val="90000"/>
              </a:lnSpc>
              <a:spcBef>
                <a:spcPts val="0"/>
              </a:spcBef>
              <a:buFontTx/>
              <a:buNone/>
              <a:defRPr sz="22000" b="1">
                <a:solidFill>
                  <a:schemeClr val="bg1"/>
                </a:solidFill>
              </a:defRPr>
            </a:lvl1pPr>
            <a:lvl2pPr indent="0">
              <a:lnSpc>
                <a:spcPct val="90000"/>
              </a:lnSpc>
              <a:spcBef>
                <a:spcPts val="1200"/>
              </a:spcBef>
              <a:buFontTx/>
              <a:buNone/>
              <a:defRPr sz="2000" b="1">
                <a:solidFill>
                  <a:schemeClr val="tx1">
                    <a:tint val="75000"/>
                  </a:schemeClr>
                </a:solidFill>
              </a:defRPr>
            </a:lvl2pPr>
            <a:lvl3pPr indent="0">
              <a:lnSpc>
                <a:spcPct val="100000"/>
              </a:lnSpc>
              <a:spcBef>
                <a:spcPts val="300"/>
              </a:spcBef>
              <a:buFontTx/>
              <a:buNone/>
              <a:defRPr>
                <a:solidFill>
                  <a:schemeClr val="tx1">
                    <a:tint val="75000"/>
                  </a:schemeClr>
                </a:solidFill>
              </a:defRPr>
            </a:lvl3pPr>
            <a:lvl4pPr indent="0">
              <a:lnSpc>
                <a:spcPct val="100000"/>
              </a:lnSpc>
              <a:spcBef>
                <a:spcPts val="300"/>
              </a:spcBef>
              <a:buClr>
                <a:schemeClr val="tx2"/>
              </a:buClr>
              <a:buFont typeface="Symbol" panose="05050102010706020507" pitchFamily="18" charset="2"/>
              <a:buNone/>
              <a:defRPr sz="1600">
                <a:solidFill>
                  <a:schemeClr val="tx1">
                    <a:tint val="75000"/>
                  </a:schemeClr>
                </a:solidFill>
              </a:defRPr>
            </a:lvl4pPr>
            <a:lvl5pPr indent="0">
              <a:lnSpc>
                <a:spcPct val="100000"/>
              </a:lnSpc>
              <a:spcBef>
                <a:spcPts val="300"/>
              </a:spcBef>
              <a:buFont typeface="Segoe UI" panose="020B0502040204020203" pitchFamily="34" charset="0"/>
              <a:buNone/>
              <a:defRPr sz="1600" i="0">
                <a:solidFill>
                  <a:schemeClr val="tx1">
                    <a:tint val="75000"/>
                  </a:schemeClr>
                </a:solidFill>
              </a:defRPr>
            </a:lvl5pPr>
            <a:lvl6pPr indent="0">
              <a:lnSpc>
                <a:spcPct val="100000"/>
              </a:lnSpc>
              <a:spcBef>
                <a:spcPts val="0"/>
              </a:spcBef>
              <a:buFont typeface="Arial" panose="020B0604020202020204" pitchFamily="34" charset="0"/>
              <a:buNone/>
              <a:defRPr sz="1600">
                <a:solidFill>
                  <a:schemeClr val="tx1">
                    <a:tint val="75000"/>
                  </a:schemeClr>
                </a:solidFill>
              </a:defRPr>
            </a:lvl6pPr>
            <a:lvl7pPr indent="0">
              <a:lnSpc>
                <a:spcPct val="90000"/>
              </a:lnSpc>
              <a:spcBef>
                <a:spcPts val="500"/>
              </a:spcBef>
              <a:buFont typeface="Arial" panose="020B0604020202020204" pitchFamily="34" charset="0"/>
              <a:buNone/>
              <a:defRPr sz="1600">
                <a:solidFill>
                  <a:schemeClr val="tx1">
                    <a:tint val="75000"/>
                  </a:schemeClr>
                </a:solidFill>
              </a:defRPr>
            </a:lvl7pPr>
            <a:lvl8pPr indent="0">
              <a:lnSpc>
                <a:spcPct val="90000"/>
              </a:lnSpc>
              <a:spcBef>
                <a:spcPts val="500"/>
              </a:spcBef>
              <a:buFont typeface="Arial" panose="020B0604020202020204" pitchFamily="34" charset="0"/>
              <a:buNone/>
              <a:defRPr sz="1600">
                <a:solidFill>
                  <a:schemeClr val="tx1">
                    <a:tint val="75000"/>
                  </a:schemeClr>
                </a:solidFill>
              </a:defRPr>
            </a:lvl8pPr>
            <a:lvl9pPr indent="0">
              <a:lnSpc>
                <a:spcPct val="90000"/>
              </a:lnSpc>
              <a:spcBef>
                <a:spcPts val="500"/>
              </a:spcBef>
              <a:buFont typeface="Arial" panose="020B0604020202020204" pitchFamily="34" charset="0"/>
              <a:buNone/>
              <a:defRPr sz="1600">
                <a:solidFill>
                  <a:schemeClr val="tx1">
                    <a:tint val="75000"/>
                  </a:schemeClr>
                </a:solidFill>
              </a:defRPr>
            </a:lvl9pPr>
          </a:lstStyle>
          <a:p>
            <a:pPr lvl="0" algn="ctr"/>
            <a:r>
              <a:rPr lang="fr-FR" sz="22000" dirty="0"/>
              <a:t>0</a:t>
            </a:r>
          </a:p>
        </p:txBody>
      </p:sp>
      <p:sp>
        <p:nvSpPr>
          <p:cNvPr id="12" name="Espace réservé du texte 2">
            <a:extLst>
              <a:ext uri="{FF2B5EF4-FFF2-40B4-BE49-F238E27FC236}">
                <a16:creationId xmlns:a16="http://schemas.microsoft.com/office/drawing/2014/main" id="{E444C1E1-C4BF-4A0C-A2B7-14B2D167BC89}"/>
              </a:ext>
            </a:extLst>
          </p:cNvPr>
          <p:cNvSpPr>
            <a:spLocks noGrp="1"/>
          </p:cNvSpPr>
          <p:nvPr>
            <p:ph type="body" idx="1" hasCustomPrompt="1"/>
          </p:nvPr>
        </p:nvSpPr>
        <p:spPr>
          <a:xfrm>
            <a:off x="701447" y="1905506"/>
            <a:ext cx="1694942" cy="3046988"/>
          </a:xfrm>
        </p:spPr>
        <p:txBody>
          <a:bodyPr wrap="none"/>
          <a:lstStyle>
            <a:lvl1pPr marL="0" indent="0">
              <a:lnSpc>
                <a:spcPct val="90000"/>
              </a:lnSpc>
              <a:buNone/>
              <a:defRPr sz="220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0</a:t>
            </a:r>
          </a:p>
        </p:txBody>
      </p:sp>
      <p:sp>
        <p:nvSpPr>
          <p:cNvPr id="15" name="Titre 1">
            <a:extLst>
              <a:ext uri="{FF2B5EF4-FFF2-40B4-BE49-F238E27FC236}">
                <a16:creationId xmlns:a16="http://schemas.microsoft.com/office/drawing/2014/main" id="{49A12124-2F53-447C-87FC-85D4F616E7C5}"/>
              </a:ext>
            </a:extLst>
          </p:cNvPr>
          <p:cNvSpPr>
            <a:spLocks noGrp="1"/>
          </p:cNvSpPr>
          <p:nvPr>
            <p:ph type="title" hasCustomPrompt="1"/>
          </p:nvPr>
        </p:nvSpPr>
        <p:spPr>
          <a:xfrm>
            <a:off x="3287688" y="2044005"/>
            <a:ext cx="5399167" cy="2769989"/>
          </a:xfrm>
        </p:spPr>
        <p:txBody>
          <a:bodyPr anchor="t" anchorCtr="0"/>
          <a:lstStyle>
            <a:lvl1pPr>
              <a:lnSpc>
                <a:spcPct val="100000"/>
              </a:lnSpc>
              <a:defRPr sz="6000">
                <a:solidFill>
                  <a:schemeClr val="bg1"/>
                </a:solidFill>
              </a:defRPr>
            </a:lvl1pPr>
          </a:lstStyle>
          <a:p>
            <a:r>
              <a:rPr lang="fr-FR" dirty="0"/>
              <a:t>Cliquez et modifiez le titre</a:t>
            </a:r>
          </a:p>
        </p:txBody>
      </p:sp>
    </p:spTree>
    <p:extLst>
      <p:ext uri="{BB962C8B-B14F-4D97-AF65-F5344CB8AC3E}">
        <p14:creationId xmlns:p14="http://schemas.microsoft.com/office/powerpoint/2010/main" val="259436733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Partie 3">
    <p:bg>
      <p:bgPr>
        <a:solidFill>
          <a:schemeClr val="accent1"/>
        </a:solidFill>
        <a:effectLst/>
      </p:bgPr>
    </p:bg>
    <p:spTree>
      <p:nvGrpSpPr>
        <p:cNvPr id="1" name=""/>
        <p:cNvGrpSpPr/>
        <p:nvPr/>
      </p:nvGrpSpPr>
      <p:grpSpPr>
        <a:xfrm>
          <a:off x="0" y="0"/>
          <a:ext cx="0" cy="0"/>
          <a:chOff x="0" y="0"/>
          <a:chExt cx="0" cy="0"/>
        </a:xfrm>
      </p:grpSpPr>
      <p:sp>
        <p:nvSpPr>
          <p:cNvPr id="15" name="ZoneTexte 14">
            <a:extLst>
              <a:ext uri="{FF2B5EF4-FFF2-40B4-BE49-F238E27FC236}">
                <a16:creationId xmlns:a16="http://schemas.microsoft.com/office/drawing/2014/main" id="{DAF62F58-8384-45A8-9DCC-EE3F1F159C15}"/>
              </a:ext>
            </a:extLst>
          </p:cNvPr>
          <p:cNvSpPr txBox="1"/>
          <p:nvPr userDrawn="1"/>
        </p:nvSpPr>
        <p:spPr>
          <a:xfrm>
            <a:off x="-905107" y="1905506"/>
            <a:ext cx="1694942" cy="3046988"/>
          </a:xfrm>
          <a:prstGeom prst="rect">
            <a:avLst/>
          </a:prstGeom>
        </p:spPr>
        <p:txBody>
          <a:bodyPr vert="horz" wrap="square" lIns="36000" tIns="0" rIns="36000" bIns="0" rtlCol="0">
            <a:spAutoFit/>
          </a:bodyPr>
          <a:lstStyle>
            <a:lvl1pPr lvl="0" indent="0">
              <a:lnSpc>
                <a:spcPct val="90000"/>
              </a:lnSpc>
              <a:spcBef>
                <a:spcPts val="0"/>
              </a:spcBef>
              <a:buFontTx/>
              <a:buNone/>
              <a:defRPr sz="22000" b="1">
                <a:solidFill>
                  <a:schemeClr val="bg1"/>
                </a:solidFill>
              </a:defRPr>
            </a:lvl1pPr>
            <a:lvl2pPr indent="0">
              <a:lnSpc>
                <a:spcPct val="90000"/>
              </a:lnSpc>
              <a:spcBef>
                <a:spcPts val="1200"/>
              </a:spcBef>
              <a:buFontTx/>
              <a:buNone/>
              <a:defRPr sz="2000" b="1">
                <a:solidFill>
                  <a:schemeClr val="tx1">
                    <a:tint val="75000"/>
                  </a:schemeClr>
                </a:solidFill>
              </a:defRPr>
            </a:lvl2pPr>
            <a:lvl3pPr indent="0">
              <a:lnSpc>
                <a:spcPct val="100000"/>
              </a:lnSpc>
              <a:spcBef>
                <a:spcPts val="300"/>
              </a:spcBef>
              <a:buFontTx/>
              <a:buNone/>
              <a:defRPr>
                <a:solidFill>
                  <a:schemeClr val="tx1">
                    <a:tint val="75000"/>
                  </a:schemeClr>
                </a:solidFill>
              </a:defRPr>
            </a:lvl3pPr>
            <a:lvl4pPr indent="0">
              <a:lnSpc>
                <a:spcPct val="100000"/>
              </a:lnSpc>
              <a:spcBef>
                <a:spcPts val="300"/>
              </a:spcBef>
              <a:buClr>
                <a:schemeClr val="tx2"/>
              </a:buClr>
              <a:buFont typeface="Symbol" panose="05050102010706020507" pitchFamily="18" charset="2"/>
              <a:buNone/>
              <a:defRPr sz="1600">
                <a:solidFill>
                  <a:schemeClr val="tx1">
                    <a:tint val="75000"/>
                  </a:schemeClr>
                </a:solidFill>
              </a:defRPr>
            </a:lvl4pPr>
            <a:lvl5pPr indent="0">
              <a:lnSpc>
                <a:spcPct val="100000"/>
              </a:lnSpc>
              <a:spcBef>
                <a:spcPts val="300"/>
              </a:spcBef>
              <a:buFont typeface="Segoe UI" panose="020B0502040204020203" pitchFamily="34" charset="0"/>
              <a:buNone/>
              <a:defRPr sz="1600" i="0">
                <a:solidFill>
                  <a:schemeClr val="tx1">
                    <a:tint val="75000"/>
                  </a:schemeClr>
                </a:solidFill>
              </a:defRPr>
            </a:lvl5pPr>
            <a:lvl6pPr indent="0">
              <a:lnSpc>
                <a:spcPct val="100000"/>
              </a:lnSpc>
              <a:spcBef>
                <a:spcPts val="0"/>
              </a:spcBef>
              <a:buFont typeface="Arial" panose="020B0604020202020204" pitchFamily="34" charset="0"/>
              <a:buNone/>
              <a:defRPr sz="1600">
                <a:solidFill>
                  <a:schemeClr val="tx1">
                    <a:tint val="75000"/>
                  </a:schemeClr>
                </a:solidFill>
              </a:defRPr>
            </a:lvl6pPr>
            <a:lvl7pPr indent="0">
              <a:lnSpc>
                <a:spcPct val="90000"/>
              </a:lnSpc>
              <a:spcBef>
                <a:spcPts val="500"/>
              </a:spcBef>
              <a:buFont typeface="Arial" panose="020B0604020202020204" pitchFamily="34" charset="0"/>
              <a:buNone/>
              <a:defRPr sz="1600">
                <a:solidFill>
                  <a:schemeClr val="tx1">
                    <a:tint val="75000"/>
                  </a:schemeClr>
                </a:solidFill>
              </a:defRPr>
            </a:lvl7pPr>
            <a:lvl8pPr indent="0">
              <a:lnSpc>
                <a:spcPct val="90000"/>
              </a:lnSpc>
              <a:spcBef>
                <a:spcPts val="500"/>
              </a:spcBef>
              <a:buFont typeface="Arial" panose="020B0604020202020204" pitchFamily="34" charset="0"/>
              <a:buNone/>
              <a:defRPr sz="1600">
                <a:solidFill>
                  <a:schemeClr val="tx1">
                    <a:tint val="75000"/>
                  </a:schemeClr>
                </a:solidFill>
              </a:defRPr>
            </a:lvl8pPr>
            <a:lvl9pPr indent="0">
              <a:lnSpc>
                <a:spcPct val="90000"/>
              </a:lnSpc>
              <a:spcBef>
                <a:spcPts val="500"/>
              </a:spcBef>
              <a:buFont typeface="Arial" panose="020B0604020202020204" pitchFamily="34" charset="0"/>
              <a:buNone/>
              <a:defRPr sz="1600">
                <a:solidFill>
                  <a:schemeClr val="tx1">
                    <a:tint val="75000"/>
                  </a:schemeClr>
                </a:solidFill>
              </a:defRPr>
            </a:lvl9pPr>
          </a:lstStyle>
          <a:p>
            <a:pPr lvl="0" algn="ctr"/>
            <a:r>
              <a:rPr lang="fr-FR" sz="22000" dirty="0"/>
              <a:t>0</a:t>
            </a:r>
          </a:p>
        </p:txBody>
      </p:sp>
      <p:sp>
        <p:nvSpPr>
          <p:cNvPr id="16" name="Espace réservé du texte 2">
            <a:extLst>
              <a:ext uri="{FF2B5EF4-FFF2-40B4-BE49-F238E27FC236}">
                <a16:creationId xmlns:a16="http://schemas.microsoft.com/office/drawing/2014/main" id="{1D7119B3-8AA8-4890-BD9E-74955F6EF4F3}"/>
              </a:ext>
            </a:extLst>
          </p:cNvPr>
          <p:cNvSpPr>
            <a:spLocks noGrp="1"/>
          </p:cNvSpPr>
          <p:nvPr>
            <p:ph type="body" idx="1" hasCustomPrompt="1"/>
          </p:nvPr>
        </p:nvSpPr>
        <p:spPr>
          <a:xfrm>
            <a:off x="701447" y="1905506"/>
            <a:ext cx="1694942" cy="3046988"/>
          </a:xfrm>
        </p:spPr>
        <p:txBody>
          <a:bodyPr wrap="none"/>
          <a:lstStyle>
            <a:lvl1pPr marL="0" indent="0">
              <a:lnSpc>
                <a:spcPct val="90000"/>
              </a:lnSpc>
              <a:buNone/>
              <a:defRPr sz="220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0</a:t>
            </a:r>
          </a:p>
        </p:txBody>
      </p:sp>
      <p:sp>
        <p:nvSpPr>
          <p:cNvPr id="19" name="Titre 1">
            <a:extLst>
              <a:ext uri="{FF2B5EF4-FFF2-40B4-BE49-F238E27FC236}">
                <a16:creationId xmlns:a16="http://schemas.microsoft.com/office/drawing/2014/main" id="{868FB4A5-273B-4DFA-A845-CEAA965A3A9B}"/>
              </a:ext>
            </a:extLst>
          </p:cNvPr>
          <p:cNvSpPr>
            <a:spLocks noGrp="1"/>
          </p:cNvSpPr>
          <p:nvPr>
            <p:ph type="title" hasCustomPrompt="1"/>
          </p:nvPr>
        </p:nvSpPr>
        <p:spPr>
          <a:xfrm>
            <a:off x="3287688" y="2044005"/>
            <a:ext cx="5399167" cy="2769989"/>
          </a:xfrm>
        </p:spPr>
        <p:txBody>
          <a:bodyPr anchor="t" anchorCtr="0"/>
          <a:lstStyle>
            <a:lvl1pPr>
              <a:lnSpc>
                <a:spcPct val="100000"/>
              </a:lnSpc>
              <a:defRPr sz="6000">
                <a:solidFill>
                  <a:schemeClr val="bg1"/>
                </a:solidFill>
              </a:defRPr>
            </a:lvl1pPr>
          </a:lstStyle>
          <a:p>
            <a:r>
              <a:rPr lang="fr-FR" dirty="0"/>
              <a:t>Cliquez et modifiez le titre</a:t>
            </a:r>
          </a:p>
        </p:txBody>
      </p:sp>
    </p:spTree>
    <p:extLst>
      <p:ext uri="{BB962C8B-B14F-4D97-AF65-F5344CB8AC3E}">
        <p14:creationId xmlns:p14="http://schemas.microsoft.com/office/powerpoint/2010/main" val="277081572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Fond bleu libre">
    <p:bg>
      <p:bgPr>
        <a:solidFill>
          <a:schemeClr val="tx1"/>
        </a:solidFill>
        <a:effectLst/>
      </p:bgPr>
    </p:bg>
    <p:spTree>
      <p:nvGrpSpPr>
        <p:cNvPr id="1" name=""/>
        <p:cNvGrpSpPr/>
        <p:nvPr/>
      </p:nvGrpSpPr>
      <p:grpSpPr>
        <a:xfrm>
          <a:off x="0" y="0"/>
          <a:ext cx="0" cy="0"/>
          <a:chOff x="0" y="0"/>
          <a:chExt cx="0" cy="0"/>
        </a:xfrm>
      </p:grpSpPr>
      <p:sp>
        <p:nvSpPr>
          <p:cNvPr id="3" name="Espace réservé du pied de page 2"/>
          <p:cNvSpPr>
            <a:spLocks noGrp="1"/>
          </p:cNvSpPr>
          <p:nvPr>
            <p:ph type="ftr" sz="quarter" idx="10"/>
          </p:nvPr>
        </p:nvSpPr>
        <p:spPr/>
        <p:txBody>
          <a:bodyPr/>
          <a:lstStyle>
            <a:lvl1pPr>
              <a:defRPr>
                <a:solidFill>
                  <a:schemeClr val="bg1"/>
                </a:solidFill>
              </a:defRPr>
            </a:lvl1pPr>
          </a:lstStyle>
          <a:p>
            <a:r>
              <a:rPr lang="fr-FR"/>
              <a:t>août 2022  | Politique RSE</a:t>
            </a:r>
            <a:endParaRPr lang="fr-FR" dirty="0"/>
          </a:p>
        </p:txBody>
      </p:sp>
      <p:sp>
        <p:nvSpPr>
          <p:cNvPr id="4" name="Espace réservé du numéro de diapositive 3"/>
          <p:cNvSpPr>
            <a:spLocks noGrp="1"/>
          </p:cNvSpPr>
          <p:nvPr>
            <p:ph type="sldNum" sz="quarter" idx="11"/>
          </p:nvPr>
        </p:nvSpPr>
        <p:spPr/>
        <p:txBody>
          <a:bodyPr/>
          <a:lstStyle>
            <a:lvl1pPr algn="l">
              <a:defRPr/>
            </a:lvl1pPr>
          </a:lstStyle>
          <a:p>
            <a:fld id="{72F7D735-2684-4015-BC38-8C62B24B466E}" type="slidenum">
              <a:rPr lang="fr-FR" smtClean="0"/>
              <a:pPr/>
              <a:t>‹N°›</a:t>
            </a:fld>
            <a:endParaRPr lang="fr-FR" dirty="0"/>
          </a:p>
        </p:txBody>
      </p:sp>
      <p:pic>
        <p:nvPicPr>
          <p:cNvPr id="5" name="Image 4" descr="Une image contenant dessin&#10;&#10;Description générée automatiquement">
            <a:extLst>
              <a:ext uri="{FF2B5EF4-FFF2-40B4-BE49-F238E27FC236}">
                <a16:creationId xmlns:a16="http://schemas.microsoft.com/office/drawing/2014/main" id="{FBB58FAD-ABE4-49D9-A948-BE1A9DDDC2B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23765" y="6172803"/>
            <a:ext cx="1230021" cy="792088"/>
          </a:xfrm>
          <a:prstGeom prst="rect">
            <a:avLst/>
          </a:prstGeom>
        </p:spPr>
      </p:pic>
    </p:spTree>
    <p:extLst>
      <p:ext uri="{BB962C8B-B14F-4D97-AF65-F5344CB8AC3E}">
        <p14:creationId xmlns:p14="http://schemas.microsoft.com/office/powerpoint/2010/main" val="197912916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Disposition personnalisée">
    <p:bg>
      <p:bgPr>
        <a:solidFill>
          <a:schemeClr val="accent1"/>
        </a:solidFill>
        <a:effectLst/>
      </p:bgPr>
    </p:bg>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DEC311B7-B4C2-4AE7-ACBB-0A896248E560}"/>
              </a:ext>
            </a:extLst>
          </p:cNvPr>
          <p:cNvSpPr>
            <a:spLocks noGrp="1"/>
          </p:cNvSpPr>
          <p:nvPr>
            <p:ph type="ftr" sz="quarter" idx="10"/>
          </p:nvPr>
        </p:nvSpPr>
        <p:spPr/>
        <p:txBody>
          <a:bodyPr/>
          <a:lstStyle/>
          <a:p>
            <a:r>
              <a:rPr lang="fr-FR"/>
              <a:t>août 2022  | Politique RSE</a:t>
            </a:r>
            <a:endParaRPr lang="fr-FR" dirty="0"/>
          </a:p>
        </p:txBody>
      </p:sp>
      <p:sp>
        <p:nvSpPr>
          <p:cNvPr id="4" name="Espace réservé du numéro de diapositive 3">
            <a:extLst>
              <a:ext uri="{FF2B5EF4-FFF2-40B4-BE49-F238E27FC236}">
                <a16:creationId xmlns:a16="http://schemas.microsoft.com/office/drawing/2014/main" id="{F7E73A05-B033-411A-9CDE-769F5463E11B}"/>
              </a:ext>
            </a:extLst>
          </p:cNvPr>
          <p:cNvSpPr>
            <a:spLocks noGrp="1"/>
          </p:cNvSpPr>
          <p:nvPr>
            <p:ph type="sldNum" sz="quarter" idx="11"/>
          </p:nvPr>
        </p:nvSpPr>
        <p:spPr/>
        <p:txBody>
          <a:bodyPr/>
          <a:lstStyle>
            <a:lvl1pPr>
              <a:defRPr>
                <a:solidFill>
                  <a:schemeClr val="bg1"/>
                </a:solidFill>
              </a:defRPr>
            </a:lvl1pPr>
          </a:lstStyle>
          <a:p>
            <a:fld id="{72F7D735-2684-4015-BC38-8C62B24B466E}" type="slidenum">
              <a:rPr lang="fr-FR" smtClean="0"/>
              <a:pPr/>
              <a:t>‹N°›</a:t>
            </a:fld>
            <a:endParaRPr lang="fr-FR" dirty="0"/>
          </a:p>
        </p:txBody>
      </p:sp>
      <p:pic>
        <p:nvPicPr>
          <p:cNvPr id="7" name="Image 6" descr="Une image contenant dessin&#10;&#10;Description générée automatiquement">
            <a:extLst>
              <a:ext uri="{FF2B5EF4-FFF2-40B4-BE49-F238E27FC236}">
                <a16:creationId xmlns:a16="http://schemas.microsoft.com/office/drawing/2014/main" id="{67BB0400-8409-4D85-A927-56A61C1D7CC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23765" y="6172803"/>
            <a:ext cx="1230021" cy="792088"/>
          </a:xfrm>
          <a:prstGeom prst="rect">
            <a:avLst/>
          </a:prstGeom>
        </p:spPr>
      </p:pic>
    </p:spTree>
    <p:extLst>
      <p:ext uri="{BB962C8B-B14F-4D97-AF65-F5344CB8AC3E}">
        <p14:creationId xmlns:p14="http://schemas.microsoft.com/office/powerpoint/2010/main" val="277217573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Fond blanc libre">
    <p:bg>
      <p:bgPr>
        <a:solidFill>
          <a:schemeClr val="bg1"/>
        </a:solidFill>
        <a:effectLst/>
      </p:bgPr>
    </p:bg>
    <p:spTree>
      <p:nvGrpSpPr>
        <p:cNvPr id="1" name=""/>
        <p:cNvGrpSpPr/>
        <p:nvPr/>
      </p:nvGrpSpPr>
      <p:grpSpPr>
        <a:xfrm>
          <a:off x="0" y="0"/>
          <a:ext cx="0" cy="0"/>
          <a:chOff x="0" y="0"/>
          <a:chExt cx="0" cy="0"/>
        </a:xfrm>
      </p:grpSpPr>
      <p:sp>
        <p:nvSpPr>
          <p:cNvPr id="3" name="Espace réservé du pied de page 2"/>
          <p:cNvSpPr>
            <a:spLocks noGrp="1"/>
          </p:cNvSpPr>
          <p:nvPr>
            <p:ph type="ftr" sz="quarter" idx="10"/>
          </p:nvPr>
        </p:nvSpPr>
        <p:spPr/>
        <p:txBody>
          <a:bodyPr/>
          <a:lstStyle>
            <a:lvl1pPr>
              <a:defRPr>
                <a:solidFill>
                  <a:schemeClr val="tx1"/>
                </a:solidFill>
              </a:defRPr>
            </a:lvl1pPr>
          </a:lstStyle>
          <a:p>
            <a:r>
              <a:rPr lang="fr-FR"/>
              <a:t>août 2022  | Politique RSE</a:t>
            </a:r>
            <a:endParaRPr lang="fr-FR" dirty="0"/>
          </a:p>
        </p:txBody>
      </p:sp>
      <p:sp>
        <p:nvSpPr>
          <p:cNvPr id="4" name="Espace réservé du numéro de diapositive 3"/>
          <p:cNvSpPr>
            <a:spLocks noGrp="1"/>
          </p:cNvSpPr>
          <p:nvPr>
            <p:ph type="sldNum" sz="quarter" idx="11"/>
          </p:nvPr>
        </p:nvSpPr>
        <p:spPr/>
        <p:txBody>
          <a:bodyPr/>
          <a:lstStyle>
            <a:lvl1pPr algn="l">
              <a:defRPr/>
            </a:lvl1pPr>
          </a:lstStyle>
          <a:p>
            <a:fld id="{72F7D735-2684-4015-BC38-8C62B24B466E}" type="slidenum">
              <a:rPr lang="fr-FR" smtClean="0"/>
              <a:pPr/>
              <a:t>‹N°›</a:t>
            </a:fld>
            <a:endParaRPr lang="fr-FR" dirty="0"/>
          </a:p>
        </p:txBody>
      </p:sp>
      <p:pic>
        <p:nvPicPr>
          <p:cNvPr id="6" name="Image 5">
            <a:extLst>
              <a:ext uri="{FF2B5EF4-FFF2-40B4-BE49-F238E27FC236}">
                <a16:creationId xmlns:a16="http://schemas.microsoft.com/office/drawing/2014/main" id="{43486C2C-C84D-5C4B-A75C-FE84278315E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923074" y="6167566"/>
            <a:ext cx="1221598" cy="789826"/>
          </a:xfrm>
          <a:prstGeom prst="rect">
            <a:avLst/>
          </a:prstGeom>
        </p:spPr>
      </p:pic>
    </p:spTree>
    <p:extLst>
      <p:ext uri="{BB962C8B-B14F-4D97-AF65-F5344CB8AC3E}">
        <p14:creationId xmlns:p14="http://schemas.microsoft.com/office/powerpoint/2010/main" val="35444935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Partie 2">
    <p:bg>
      <p:bgPr>
        <a:solidFill>
          <a:schemeClr val="tx1"/>
        </a:solidFill>
        <a:effectLst/>
      </p:bgPr>
    </p:bg>
    <p:spTree>
      <p:nvGrpSpPr>
        <p:cNvPr id="1" name=""/>
        <p:cNvGrpSpPr/>
        <p:nvPr/>
      </p:nvGrpSpPr>
      <p:grpSpPr>
        <a:xfrm>
          <a:off x="0" y="0"/>
          <a:ext cx="0" cy="0"/>
          <a:chOff x="0" y="0"/>
          <a:chExt cx="0" cy="0"/>
        </a:xfrm>
      </p:grpSpPr>
      <p:sp>
        <p:nvSpPr>
          <p:cNvPr id="11" name="ZoneTexte 10">
            <a:extLst>
              <a:ext uri="{FF2B5EF4-FFF2-40B4-BE49-F238E27FC236}">
                <a16:creationId xmlns:a16="http://schemas.microsoft.com/office/drawing/2014/main" id="{0ABF8980-6186-44F2-AADA-75F9D3BDC71D}"/>
              </a:ext>
            </a:extLst>
          </p:cNvPr>
          <p:cNvSpPr txBox="1"/>
          <p:nvPr userDrawn="1"/>
        </p:nvSpPr>
        <p:spPr>
          <a:xfrm>
            <a:off x="-905107" y="1905506"/>
            <a:ext cx="1694942" cy="3046988"/>
          </a:xfrm>
          <a:prstGeom prst="rect">
            <a:avLst/>
          </a:prstGeom>
        </p:spPr>
        <p:txBody>
          <a:bodyPr vert="horz" wrap="square" lIns="36000" tIns="0" rIns="36000" bIns="0" rtlCol="0">
            <a:spAutoFit/>
          </a:bodyPr>
          <a:lstStyle>
            <a:lvl1pPr lvl="0" indent="0">
              <a:lnSpc>
                <a:spcPct val="90000"/>
              </a:lnSpc>
              <a:spcBef>
                <a:spcPts val="0"/>
              </a:spcBef>
              <a:buFontTx/>
              <a:buNone/>
              <a:defRPr sz="22000" b="1">
                <a:solidFill>
                  <a:schemeClr val="bg1"/>
                </a:solidFill>
              </a:defRPr>
            </a:lvl1pPr>
            <a:lvl2pPr indent="0">
              <a:lnSpc>
                <a:spcPct val="90000"/>
              </a:lnSpc>
              <a:spcBef>
                <a:spcPts val="1200"/>
              </a:spcBef>
              <a:buFontTx/>
              <a:buNone/>
              <a:defRPr sz="2000" b="1">
                <a:solidFill>
                  <a:schemeClr val="tx1">
                    <a:tint val="75000"/>
                  </a:schemeClr>
                </a:solidFill>
              </a:defRPr>
            </a:lvl2pPr>
            <a:lvl3pPr indent="0">
              <a:lnSpc>
                <a:spcPct val="100000"/>
              </a:lnSpc>
              <a:spcBef>
                <a:spcPts val="300"/>
              </a:spcBef>
              <a:buFontTx/>
              <a:buNone/>
              <a:defRPr>
                <a:solidFill>
                  <a:schemeClr val="tx1">
                    <a:tint val="75000"/>
                  </a:schemeClr>
                </a:solidFill>
              </a:defRPr>
            </a:lvl3pPr>
            <a:lvl4pPr indent="0">
              <a:lnSpc>
                <a:spcPct val="100000"/>
              </a:lnSpc>
              <a:spcBef>
                <a:spcPts val="300"/>
              </a:spcBef>
              <a:buClr>
                <a:schemeClr val="tx2"/>
              </a:buClr>
              <a:buFont typeface="Symbol" panose="05050102010706020507" pitchFamily="18" charset="2"/>
              <a:buNone/>
              <a:defRPr sz="1600">
                <a:solidFill>
                  <a:schemeClr val="tx1">
                    <a:tint val="75000"/>
                  </a:schemeClr>
                </a:solidFill>
              </a:defRPr>
            </a:lvl4pPr>
            <a:lvl5pPr indent="0">
              <a:lnSpc>
                <a:spcPct val="100000"/>
              </a:lnSpc>
              <a:spcBef>
                <a:spcPts val="300"/>
              </a:spcBef>
              <a:buFont typeface="Segoe UI" panose="020B0502040204020203" pitchFamily="34" charset="0"/>
              <a:buNone/>
              <a:defRPr sz="1600" i="0">
                <a:solidFill>
                  <a:schemeClr val="tx1">
                    <a:tint val="75000"/>
                  </a:schemeClr>
                </a:solidFill>
              </a:defRPr>
            </a:lvl5pPr>
            <a:lvl6pPr indent="0">
              <a:lnSpc>
                <a:spcPct val="100000"/>
              </a:lnSpc>
              <a:spcBef>
                <a:spcPts val="0"/>
              </a:spcBef>
              <a:buFont typeface="Arial" panose="020B0604020202020204" pitchFamily="34" charset="0"/>
              <a:buNone/>
              <a:defRPr sz="1600">
                <a:solidFill>
                  <a:schemeClr val="tx1">
                    <a:tint val="75000"/>
                  </a:schemeClr>
                </a:solidFill>
              </a:defRPr>
            </a:lvl6pPr>
            <a:lvl7pPr indent="0">
              <a:lnSpc>
                <a:spcPct val="90000"/>
              </a:lnSpc>
              <a:spcBef>
                <a:spcPts val="500"/>
              </a:spcBef>
              <a:buFont typeface="Arial" panose="020B0604020202020204" pitchFamily="34" charset="0"/>
              <a:buNone/>
              <a:defRPr sz="1600">
                <a:solidFill>
                  <a:schemeClr val="tx1">
                    <a:tint val="75000"/>
                  </a:schemeClr>
                </a:solidFill>
              </a:defRPr>
            </a:lvl7pPr>
            <a:lvl8pPr indent="0">
              <a:lnSpc>
                <a:spcPct val="90000"/>
              </a:lnSpc>
              <a:spcBef>
                <a:spcPts val="500"/>
              </a:spcBef>
              <a:buFont typeface="Arial" panose="020B0604020202020204" pitchFamily="34" charset="0"/>
              <a:buNone/>
              <a:defRPr sz="1600">
                <a:solidFill>
                  <a:schemeClr val="tx1">
                    <a:tint val="75000"/>
                  </a:schemeClr>
                </a:solidFill>
              </a:defRPr>
            </a:lvl8pPr>
            <a:lvl9pPr indent="0">
              <a:lnSpc>
                <a:spcPct val="90000"/>
              </a:lnSpc>
              <a:spcBef>
                <a:spcPts val="500"/>
              </a:spcBef>
              <a:buFont typeface="Arial" panose="020B0604020202020204" pitchFamily="34" charset="0"/>
              <a:buNone/>
              <a:defRPr sz="1600">
                <a:solidFill>
                  <a:schemeClr val="tx1">
                    <a:tint val="75000"/>
                  </a:schemeClr>
                </a:solidFill>
              </a:defRPr>
            </a:lvl9pPr>
          </a:lstStyle>
          <a:p>
            <a:pPr lvl="0" algn="ctr"/>
            <a:r>
              <a:rPr lang="fr-FR" sz="22000" dirty="0"/>
              <a:t>0</a:t>
            </a:r>
          </a:p>
        </p:txBody>
      </p:sp>
      <p:sp>
        <p:nvSpPr>
          <p:cNvPr id="12" name="Espace réservé du texte 2">
            <a:extLst>
              <a:ext uri="{FF2B5EF4-FFF2-40B4-BE49-F238E27FC236}">
                <a16:creationId xmlns:a16="http://schemas.microsoft.com/office/drawing/2014/main" id="{E444C1E1-C4BF-4A0C-A2B7-14B2D167BC89}"/>
              </a:ext>
            </a:extLst>
          </p:cNvPr>
          <p:cNvSpPr>
            <a:spLocks noGrp="1"/>
          </p:cNvSpPr>
          <p:nvPr>
            <p:ph type="body" idx="1" hasCustomPrompt="1"/>
          </p:nvPr>
        </p:nvSpPr>
        <p:spPr>
          <a:xfrm>
            <a:off x="701447" y="1905506"/>
            <a:ext cx="1694942" cy="3046988"/>
          </a:xfrm>
        </p:spPr>
        <p:txBody>
          <a:bodyPr wrap="none"/>
          <a:lstStyle>
            <a:lvl1pPr marL="0" indent="0">
              <a:lnSpc>
                <a:spcPct val="90000"/>
              </a:lnSpc>
              <a:buNone/>
              <a:defRPr sz="220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0</a:t>
            </a:r>
          </a:p>
        </p:txBody>
      </p:sp>
      <p:sp>
        <p:nvSpPr>
          <p:cNvPr id="15" name="Titre 1">
            <a:extLst>
              <a:ext uri="{FF2B5EF4-FFF2-40B4-BE49-F238E27FC236}">
                <a16:creationId xmlns:a16="http://schemas.microsoft.com/office/drawing/2014/main" id="{49A12124-2F53-447C-87FC-85D4F616E7C5}"/>
              </a:ext>
            </a:extLst>
          </p:cNvPr>
          <p:cNvSpPr>
            <a:spLocks noGrp="1"/>
          </p:cNvSpPr>
          <p:nvPr>
            <p:ph type="title" hasCustomPrompt="1"/>
          </p:nvPr>
        </p:nvSpPr>
        <p:spPr>
          <a:xfrm>
            <a:off x="3287688" y="2044005"/>
            <a:ext cx="5399167" cy="2769989"/>
          </a:xfrm>
        </p:spPr>
        <p:txBody>
          <a:bodyPr anchor="t" anchorCtr="0"/>
          <a:lstStyle>
            <a:lvl1pPr>
              <a:lnSpc>
                <a:spcPct val="100000"/>
              </a:lnSpc>
              <a:defRPr sz="6000">
                <a:solidFill>
                  <a:schemeClr val="bg1"/>
                </a:solidFill>
              </a:defRPr>
            </a:lvl1pPr>
          </a:lstStyle>
          <a:p>
            <a:r>
              <a:rPr lang="fr-FR" dirty="0"/>
              <a:t>Cliquez et modifiez le titre</a:t>
            </a:r>
          </a:p>
        </p:txBody>
      </p:sp>
    </p:spTree>
    <p:extLst>
      <p:ext uri="{BB962C8B-B14F-4D97-AF65-F5344CB8AC3E}">
        <p14:creationId xmlns:p14="http://schemas.microsoft.com/office/powerpoint/2010/main" val="124022070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Chiffre clé">
    <p:bg>
      <p:bgPr>
        <a:solidFill>
          <a:schemeClr val="tx1"/>
        </a:solidFill>
        <a:effectLst/>
      </p:bgPr>
    </p:bg>
    <p:spTree>
      <p:nvGrpSpPr>
        <p:cNvPr id="1" name=""/>
        <p:cNvGrpSpPr/>
        <p:nvPr/>
      </p:nvGrpSpPr>
      <p:grpSpPr>
        <a:xfrm>
          <a:off x="0" y="0"/>
          <a:ext cx="0" cy="0"/>
          <a:chOff x="0" y="0"/>
          <a:chExt cx="0" cy="0"/>
        </a:xfrm>
      </p:grpSpPr>
      <p:pic>
        <p:nvPicPr>
          <p:cNvPr id="7" name="Image 6" descr="Une image contenant objet&#10;&#10;Description générée automatiquement">
            <a:extLst>
              <a:ext uri="{FF2B5EF4-FFF2-40B4-BE49-F238E27FC236}">
                <a16:creationId xmlns:a16="http://schemas.microsoft.com/office/drawing/2014/main" id="{D9FFBD9D-BEB8-48C9-B529-E9125F2E617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00744" y="1524630"/>
            <a:ext cx="5760640" cy="8148130"/>
          </a:xfrm>
          <a:prstGeom prst="rect">
            <a:avLst/>
          </a:prstGeom>
        </p:spPr>
      </p:pic>
      <p:sp>
        <p:nvSpPr>
          <p:cNvPr id="3" name="Espace réservé du pied de page 2"/>
          <p:cNvSpPr>
            <a:spLocks noGrp="1"/>
          </p:cNvSpPr>
          <p:nvPr>
            <p:ph type="ftr" sz="quarter" idx="10"/>
          </p:nvPr>
        </p:nvSpPr>
        <p:spPr/>
        <p:txBody>
          <a:bodyPr/>
          <a:lstStyle>
            <a:lvl1pPr>
              <a:defRPr>
                <a:solidFill>
                  <a:schemeClr val="bg1"/>
                </a:solidFill>
              </a:defRPr>
            </a:lvl1pPr>
          </a:lstStyle>
          <a:p>
            <a:r>
              <a:rPr lang="fr-FR"/>
              <a:t>août 2022  | Politique RSE</a:t>
            </a:r>
            <a:endParaRPr lang="fr-FR" dirty="0"/>
          </a:p>
        </p:txBody>
      </p:sp>
      <p:sp>
        <p:nvSpPr>
          <p:cNvPr id="4" name="Espace réservé du numéro de diapositive 3"/>
          <p:cNvSpPr>
            <a:spLocks noGrp="1"/>
          </p:cNvSpPr>
          <p:nvPr>
            <p:ph type="sldNum" sz="quarter" idx="11"/>
          </p:nvPr>
        </p:nvSpPr>
        <p:spPr/>
        <p:txBody>
          <a:bodyPr/>
          <a:lstStyle>
            <a:lvl1pPr algn="l">
              <a:defRPr/>
            </a:lvl1pPr>
          </a:lstStyle>
          <a:p>
            <a:fld id="{72F7D735-2684-4015-BC38-8C62B24B466E}" type="slidenum">
              <a:rPr lang="fr-FR" smtClean="0"/>
              <a:pPr/>
              <a:t>‹N°›</a:t>
            </a:fld>
            <a:endParaRPr lang="fr-FR" dirty="0"/>
          </a:p>
        </p:txBody>
      </p:sp>
      <p:sp>
        <p:nvSpPr>
          <p:cNvPr id="8" name="Espace réservé du texte 7"/>
          <p:cNvSpPr>
            <a:spLocks noGrp="1"/>
          </p:cNvSpPr>
          <p:nvPr>
            <p:ph type="body" sz="quarter" idx="12" hasCustomPrompt="1"/>
          </p:nvPr>
        </p:nvSpPr>
        <p:spPr>
          <a:xfrm>
            <a:off x="1919537" y="1524630"/>
            <a:ext cx="8352928" cy="3393237"/>
          </a:xfrm>
        </p:spPr>
        <p:txBody>
          <a:bodyPr anchor="b"/>
          <a:lstStyle>
            <a:lvl1pPr marL="0" algn="ctr">
              <a:lnSpc>
                <a:spcPct val="90000"/>
              </a:lnSpc>
              <a:buFontTx/>
              <a:buNone/>
              <a:defRPr sz="24500" b="1" i="0" spc="-1000" baseline="0"/>
            </a:lvl1pPr>
            <a:lvl2pPr marL="0">
              <a:buFontTx/>
              <a:buNone/>
              <a:defRPr sz="1600" b="0" i="0"/>
            </a:lvl2pPr>
            <a:lvl3pPr marL="0">
              <a:buFontTx/>
              <a:buNone/>
              <a:defRPr sz="1600" b="0" i="0"/>
            </a:lvl3pPr>
            <a:lvl4pPr marL="0" indent="0">
              <a:buFontTx/>
              <a:buNone/>
              <a:defRPr sz="1600" b="0" i="0"/>
            </a:lvl4pPr>
            <a:lvl5pPr marL="0" indent="0">
              <a:buFontTx/>
              <a:buNone/>
              <a:defRPr sz="1600" b="0" i="0"/>
            </a:lvl5pPr>
          </a:lstStyle>
          <a:p>
            <a:pPr lvl="0"/>
            <a:r>
              <a:rPr lang="fr-FR" dirty="0"/>
              <a:t>00</a:t>
            </a:r>
          </a:p>
        </p:txBody>
      </p:sp>
      <p:sp>
        <p:nvSpPr>
          <p:cNvPr id="9" name="Espace réservé du texte 7"/>
          <p:cNvSpPr>
            <a:spLocks noGrp="1"/>
          </p:cNvSpPr>
          <p:nvPr>
            <p:ph type="body" sz="quarter" idx="13"/>
          </p:nvPr>
        </p:nvSpPr>
        <p:spPr>
          <a:xfrm>
            <a:off x="3323692" y="4579312"/>
            <a:ext cx="6048526" cy="338554"/>
          </a:xfrm>
        </p:spPr>
        <p:txBody>
          <a:bodyPr/>
          <a:lstStyle>
            <a:lvl1pPr marL="0">
              <a:buFontTx/>
              <a:buNone/>
              <a:defRPr sz="2200" b="1" i="0">
                <a:solidFill>
                  <a:schemeClr val="bg1"/>
                </a:solidFill>
              </a:defRPr>
            </a:lvl1pPr>
            <a:lvl2pPr marL="0">
              <a:buFontTx/>
              <a:buNone/>
              <a:defRPr sz="2200" b="0" i="0">
                <a:solidFill>
                  <a:schemeClr val="bg1"/>
                </a:solidFill>
              </a:defRPr>
            </a:lvl2pPr>
            <a:lvl3pPr marL="0">
              <a:buFontTx/>
              <a:buNone/>
              <a:defRPr sz="2200" b="0" i="0">
                <a:solidFill>
                  <a:schemeClr val="bg1"/>
                </a:solidFill>
              </a:defRPr>
            </a:lvl3pPr>
            <a:lvl4pPr marL="0" indent="0">
              <a:buFontTx/>
              <a:buNone/>
              <a:defRPr sz="2200" b="0" i="0">
                <a:solidFill>
                  <a:schemeClr val="bg1"/>
                </a:solidFill>
              </a:defRPr>
            </a:lvl4pPr>
            <a:lvl5pPr marL="0" indent="0">
              <a:buFontTx/>
              <a:buNone/>
              <a:defRPr sz="2200" b="0" i="0">
                <a:solidFill>
                  <a:schemeClr val="bg1"/>
                </a:solidFill>
              </a:defRPr>
            </a:lvl5pPr>
          </a:lstStyle>
          <a:p>
            <a:pPr lvl="0"/>
            <a:r>
              <a:rPr lang="fr-FR"/>
              <a:t>Cliquez pour modifier les styles du texte du masque</a:t>
            </a:r>
          </a:p>
        </p:txBody>
      </p:sp>
      <p:pic>
        <p:nvPicPr>
          <p:cNvPr id="10" name="Image 9" descr="Une image contenant dessin&#10;&#10;Description générée automatiquement">
            <a:extLst>
              <a:ext uri="{FF2B5EF4-FFF2-40B4-BE49-F238E27FC236}">
                <a16:creationId xmlns:a16="http://schemas.microsoft.com/office/drawing/2014/main" id="{AD0C6FA6-6133-45BF-B9B4-686EEDB3E7A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923765" y="6172803"/>
            <a:ext cx="1230021" cy="792088"/>
          </a:xfrm>
          <a:prstGeom prst="rect">
            <a:avLst/>
          </a:prstGeom>
        </p:spPr>
      </p:pic>
    </p:spTree>
    <p:extLst>
      <p:ext uri="{BB962C8B-B14F-4D97-AF65-F5344CB8AC3E}">
        <p14:creationId xmlns:p14="http://schemas.microsoft.com/office/powerpoint/2010/main" val="426450498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1_Chiffre clé">
    <p:bg>
      <p:bgPr>
        <a:solidFill>
          <a:schemeClr val="accent1"/>
        </a:solidFill>
        <a:effectLst/>
      </p:bgPr>
    </p:bg>
    <p:spTree>
      <p:nvGrpSpPr>
        <p:cNvPr id="1" name=""/>
        <p:cNvGrpSpPr/>
        <p:nvPr/>
      </p:nvGrpSpPr>
      <p:grpSpPr>
        <a:xfrm>
          <a:off x="0" y="0"/>
          <a:ext cx="0" cy="0"/>
          <a:chOff x="0" y="0"/>
          <a:chExt cx="0" cy="0"/>
        </a:xfrm>
      </p:grpSpPr>
      <p:sp>
        <p:nvSpPr>
          <p:cNvPr id="3" name="Espace réservé du pied de page 2"/>
          <p:cNvSpPr>
            <a:spLocks noGrp="1"/>
          </p:cNvSpPr>
          <p:nvPr>
            <p:ph type="ftr" sz="quarter" idx="10"/>
          </p:nvPr>
        </p:nvSpPr>
        <p:spPr/>
        <p:txBody>
          <a:bodyPr/>
          <a:lstStyle>
            <a:lvl1pPr>
              <a:defRPr>
                <a:solidFill>
                  <a:schemeClr val="bg1"/>
                </a:solidFill>
              </a:defRPr>
            </a:lvl1pPr>
          </a:lstStyle>
          <a:p>
            <a:r>
              <a:rPr lang="fr-FR"/>
              <a:t>août 2022  | Politique RSE</a:t>
            </a:r>
            <a:endParaRPr lang="fr-FR" dirty="0"/>
          </a:p>
        </p:txBody>
      </p:sp>
      <p:sp>
        <p:nvSpPr>
          <p:cNvPr id="4" name="Espace réservé du numéro de diapositive 3"/>
          <p:cNvSpPr>
            <a:spLocks noGrp="1"/>
          </p:cNvSpPr>
          <p:nvPr>
            <p:ph type="sldNum" sz="quarter" idx="11"/>
          </p:nvPr>
        </p:nvSpPr>
        <p:spPr/>
        <p:txBody>
          <a:bodyPr/>
          <a:lstStyle>
            <a:lvl1pPr algn="l">
              <a:defRPr/>
            </a:lvl1pPr>
          </a:lstStyle>
          <a:p>
            <a:fld id="{72F7D735-2684-4015-BC38-8C62B24B466E}" type="slidenum">
              <a:rPr lang="fr-FR" smtClean="0"/>
              <a:pPr/>
              <a:t>‹N°›</a:t>
            </a:fld>
            <a:endParaRPr lang="fr-FR" dirty="0"/>
          </a:p>
        </p:txBody>
      </p:sp>
      <p:sp>
        <p:nvSpPr>
          <p:cNvPr id="8" name="Espace réservé du texte 7"/>
          <p:cNvSpPr>
            <a:spLocks noGrp="1"/>
          </p:cNvSpPr>
          <p:nvPr>
            <p:ph type="body" sz="quarter" idx="12" hasCustomPrompt="1"/>
          </p:nvPr>
        </p:nvSpPr>
        <p:spPr>
          <a:xfrm>
            <a:off x="1919537" y="1958494"/>
            <a:ext cx="8352928" cy="3393237"/>
          </a:xfrm>
        </p:spPr>
        <p:txBody>
          <a:bodyPr anchor="b"/>
          <a:lstStyle>
            <a:lvl1pPr marL="0" algn="ctr">
              <a:lnSpc>
                <a:spcPct val="90000"/>
              </a:lnSpc>
              <a:buFontTx/>
              <a:buNone/>
              <a:defRPr sz="24500" b="1" i="0" spc="-1000" baseline="0">
                <a:solidFill>
                  <a:schemeClr val="tx1"/>
                </a:solidFill>
              </a:defRPr>
            </a:lvl1pPr>
            <a:lvl2pPr marL="0">
              <a:buFontTx/>
              <a:buNone/>
              <a:defRPr sz="1600" b="0" i="0"/>
            </a:lvl2pPr>
            <a:lvl3pPr marL="0">
              <a:buFontTx/>
              <a:buNone/>
              <a:defRPr sz="1600" b="0" i="0"/>
            </a:lvl3pPr>
            <a:lvl4pPr marL="0" indent="0">
              <a:buFontTx/>
              <a:buNone/>
              <a:defRPr sz="1600" b="0" i="0"/>
            </a:lvl4pPr>
            <a:lvl5pPr marL="0" indent="0">
              <a:buFontTx/>
              <a:buNone/>
              <a:defRPr sz="1600" b="0" i="0"/>
            </a:lvl5pPr>
          </a:lstStyle>
          <a:p>
            <a:pPr lvl="0"/>
            <a:r>
              <a:rPr lang="fr-FR" dirty="0"/>
              <a:t>00</a:t>
            </a:r>
          </a:p>
        </p:txBody>
      </p:sp>
      <p:sp>
        <p:nvSpPr>
          <p:cNvPr id="9" name="Espace réservé du texte 7"/>
          <p:cNvSpPr>
            <a:spLocks noGrp="1"/>
          </p:cNvSpPr>
          <p:nvPr>
            <p:ph type="body" sz="quarter" idx="13"/>
          </p:nvPr>
        </p:nvSpPr>
        <p:spPr>
          <a:xfrm>
            <a:off x="3323692" y="5013176"/>
            <a:ext cx="6048526" cy="338554"/>
          </a:xfrm>
        </p:spPr>
        <p:txBody>
          <a:bodyPr/>
          <a:lstStyle>
            <a:lvl1pPr marL="0">
              <a:buFontTx/>
              <a:buNone/>
              <a:defRPr sz="2200" b="1" i="0">
                <a:solidFill>
                  <a:schemeClr val="bg1"/>
                </a:solidFill>
              </a:defRPr>
            </a:lvl1pPr>
            <a:lvl2pPr marL="0">
              <a:buFontTx/>
              <a:buNone/>
              <a:defRPr sz="2200" b="0" i="0">
                <a:solidFill>
                  <a:schemeClr val="bg1"/>
                </a:solidFill>
              </a:defRPr>
            </a:lvl2pPr>
            <a:lvl3pPr marL="0">
              <a:buFontTx/>
              <a:buNone/>
              <a:defRPr sz="2200" b="0" i="0">
                <a:solidFill>
                  <a:schemeClr val="bg1"/>
                </a:solidFill>
              </a:defRPr>
            </a:lvl3pPr>
            <a:lvl4pPr marL="0" indent="0">
              <a:buFontTx/>
              <a:buNone/>
              <a:defRPr sz="2200" b="0" i="0">
                <a:solidFill>
                  <a:schemeClr val="bg1"/>
                </a:solidFill>
              </a:defRPr>
            </a:lvl4pPr>
            <a:lvl5pPr marL="0" indent="0">
              <a:buFontTx/>
              <a:buNone/>
              <a:defRPr sz="2200" b="0" i="0">
                <a:solidFill>
                  <a:schemeClr val="bg1"/>
                </a:solidFill>
              </a:defRPr>
            </a:lvl5pPr>
          </a:lstStyle>
          <a:p>
            <a:pPr lvl="0"/>
            <a:r>
              <a:rPr lang="fr-FR"/>
              <a:t>Cliquez pour modifier les styles du texte du masque</a:t>
            </a:r>
          </a:p>
        </p:txBody>
      </p:sp>
      <p:pic>
        <p:nvPicPr>
          <p:cNvPr id="5" name="Image 4" descr="Une image contenant accessoire, parapluie, très coloré, ouvrir&#10;&#10;Description générée automatiquement">
            <a:extLst>
              <a:ext uri="{FF2B5EF4-FFF2-40B4-BE49-F238E27FC236}">
                <a16:creationId xmlns:a16="http://schemas.microsoft.com/office/drawing/2014/main" id="{E68133EB-BAB0-4F6E-A11F-D97872CEA7B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277918" y="-2115616"/>
            <a:ext cx="5491027" cy="5491027"/>
          </a:xfrm>
          <a:prstGeom prst="rect">
            <a:avLst/>
          </a:prstGeom>
          <a:effectLst>
            <a:outerShdw blurRad="546100" dist="546100" dir="2700000" algn="ctr" rotWithShape="0">
              <a:srgbClr val="000000">
                <a:alpha val="22000"/>
              </a:srgbClr>
            </a:outerShdw>
          </a:effectLst>
        </p:spPr>
      </p:pic>
      <p:pic>
        <p:nvPicPr>
          <p:cNvPr id="11" name="Image 10" descr="Une image contenant dessin&#10;&#10;Description générée automatiquement">
            <a:extLst>
              <a:ext uri="{FF2B5EF4-FFF2-40B4-BE49-F238E27FC236}">
                <a16:creationId xmlns:a16="http://schemas.microsoft.com/office/drawing/2014/main" id="{0EFBA19E-E1EC-4EB5-A04C-BB97F0EB0AA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923765" y="6172803"/>
            <a:ext cx="1230021" cy="792088"/>
          </a:xfrm>
          <a:prstGeom prst="rect">
            <a:avLst/>
          </a:prstGeom>
        </p:spPr>
      </p:pic>
    </p:spTree>
    <p:extLst>
      <p:ext uri="{BB962C8B-B14F-4D97-AF65-F5344CB8AC3E}">
        <p14:creationId xmlns:p14="http://schemas.microsoft.com/office/powerpoint/2010/main" val="127099935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6 blocs texte bleu">
    <p:bg>
      <p:bgPr>
        <a:solidFill>
          <a:schemeClr val="tx2"/>
        </a:solidFill>
        <a:effectLst/>
      </p:bgPr>
    </p:bg>
    <p:spTree>
      <p:nvGrpSpPr>
        <p:cNvPr id="1" name=""/>
        <p:cNvGrpSpPr/>
        <p:nvPr/>
      </p:nvGrpSpPr>
      <p:grpSpPr>
        <a:xfrm>
          <a:off x="0" y="0"/>
          <a:ext cx="0" cy="0"/>
          <a:chOff x="0" y="0"/>
          <a:chExt cx="0" cy="0"/>
        </a:xfrm>
      </p:grpSpPr>
      <p:sp>
        <p:nvSpPr>
          <p:cNvPr id="3" name="Espace réservé du pied de page 2"/>
          <p:cNvSpPr>
            <a:spLocks noGrp="1"/>
          </p:cNvSpPr>
          <p:nvPr>
            <p:ph type="ftr" sz="quarter" idx="10"/>
          </p:nvPr>
        </p:nvSpPr>
        <p:spPr/>
        <p:txBody>
          <a:bodyPr/>
          <a:lstStyle>
            <a:lvl1pPr>
              <a:defRPr>
                <a:solidFill>
                  <a:schemeClr val="bg1"/>
                </a:solidFill>
              </a:defRPr>
            </a:lvl1pPr>
          </a:lstStyle>
          <a:p>
            <a:r>
              <a:rPr lang="fr-FR"/>
              <a:t>août 2022  | Politique RSE</a:t>
            </a:r>
            <a:endParaRPr lang="fr-FR" dirty="0"/>
          </a:p>
        </p:txBody>
      </p:sp>
      <p:sp>
        <p:nvSpPr>
          <p:cNvPr id="4" name="Espace réservé du numéro de diapositive 3"/>
          <p:cNvSpPr>
            <a:spLocks noGrp="1"/>
          </p:cNvSpPr>
          <p:nvPr>
            <p:ph type="sldNum" sz="quarter" idx="11"/>
          </p:nvPr>
        </p:nvSpPr>
        <p:spPr/>
        <p:txBody>
          <a:bodyPr/>
          <a:lstStyle>
            <a:lvl1pPr algn="l">
              <a:defRPr>
                <a:solidFill>
                  <a:schemeClr val="tx1"/>
                </a:solidFill>
              </a:defRPr>
            </a:lvl1pPr>
          </a:lstStyle>
          <a:p>
            <a:fld id="{72F7D735-2684-4015-BC38-8C62B24B466E}" type="slidenum">
              <a:rPr lang="fr-FR" smtClean="0"/>
              <a:pPr/>
              <a:t>‹N°›</a:t>
            </a:fld>
            <a:endParaRPr lang="fr-FR" dirty="0"/>
          </a:p>
        </p:txBody>
      </p:sp>
      <p:sp>
        <p:nvSpPr>
          <p:cNvPr id="9" name="Espace réservé du texte 7"/>
          <p:cNvSpPr>
            <a:spLocks noGrp="1"/>
          </p:cNvSpPr>
          <p:nvPr>
            <p:ph type="body" sz="quarter" idx="13"/>
          </p:nvPr>
        </p:nvSpPr>
        <p:spPr>
          <a:xfrm>
            <a:off x="1056144" y="357216"/>
            <a:ext cx="10189207" cy="1343958"/>
          </a:xfrm>
        </p:spPr>
        <p:txBody>
          <a:bodyPr anchor="t" anchorCtr="0"/>
          <a:lstStyle>
            <a:lvl1pPr marL="0">
              <a:lnSpc>
                <a:spcPct val="110000"/>
              </a:lnSpc>
              <a:buFontTx/>
              <a:buNone/>
              <a:defRPr sz="4000" b="1" i="0">
                <a:solidFill>
                  <a:schemeClr val="tx1"/>
                </a:solidFill>
              </a:defRPr>
            </a:lvl1pPr>
            <a:lvl2pPr marL="0">
              <a:buFontTx/>
              <a:buNone/>
              <a:defRPr sz="2200" b="0" i="0">
                <a:solidFill>
                  <a:schemeClr val="bg1"/>
                </a:solidFill>
              </a:defRPr>
            </a:lvl2pPr>
            <a:lvl3pPr marL="0">
              <a:buFontTx/>
              <a:buNone/>
              <a:defRPr sz="2200" b="0" i="0">
                <a:solidFill>
                  <a:schemeClr val="bg1"/>
                </a:solidFill>
              </a:defRPr>
            </a:lvl3pPr>
            <a:lvl4pPr marL="0" indent="0">
              <a:buFontTx/>
              <a:buNone/>
              <a:defRPr sz="2200" b="0" i="0">
                <a:solidFill>
                  <a:schemeClr val="bg1"/>
                </a:solidFill>
              </a:defRPr>
            </a:lvl4pPr>
            <a:lvl5pPr marL="0" indent="0">
              <a:buFontTx/>
              <a:buNone/>
              <a:defRPr sz="2200" b="0" i="0">
                <a:solidFill>
                  <a:schemeClr val="bg1"/>
                </a:solidFill>
              </a:defRPr>
            </a:lvl5pPr>
          </a:lstStyle>
          <a:p>
            <a:pPr lvl="0"/>
            <a:r>
              <a:rPr lang="fr-FR"/>
              <a:t>Cliquez pour modifier les styles du texte du masque</a:t>
            </a:r>
          </a:p>
        </p:txBody>
      </p:sp>
      <p:sp>
        <p:nvSpPr>
          <p:cNvPr id="7" name="Espace réservé du texte 7"/>
          <p:cNvSpPr>
            <a:spLocks noGrp="1"/>
          </p:cNvSpPr>
          <p:nvPr>
            <p:ph type="body" sz="quarter" idx="12"/>
          </p:nvPr>
        </p:nvSpPr>
        <p:spPr>
          <a:xfrm>
            <a:off x="1025910" y="1924265"/>
            <a:ext cx="2952000" cy="650563"/>
          </a:xfrm>
        </p:spPr>
        <p:txBody>
          <a:bodyPr/>
          <a:lstStyle>
            <a:lvl1pPr marL="0">
              <a:buFontTx/>
              <a:buNone/>
              <a:defRPr sz="2000" b="1" i="0" u="sng" baseline="0">
                <a:solidFill>
                  <a:schemeClr val="bg1"/>
                </a:solidFill>
                <a:uFill>
                  <a:solidFill>
                    <a:schemeClr val="tx2"/>
                  </a:solidFill>
                </a:uFill>
              </a:defRPr>
            </a:lvl1pPr>
            <a:lvl2pPr marL="0">
              <a:lnSpc>
                <a:spcPct val="100000"/>
              </a:lnSpc>
              <a:buFontTx/>
              <a:buNone/>
              <a:defRPr sz="1600" b="0" i="0">
                <a:solidFill>
                  <a:schemeClr val="accent1"/>
                </a:solidFill>
              </a:defRPr>
            </a:lvl2pPr>
            <a:lvl3pPr marL="0">
              <a:buFontTx/>
              <a:buNone/>
              <a:defRPr sz="1600" b="0" i="0">
                <a:solidFill>
                  <a:schemeClr val="accent1"/>
                </a:solidFill>
              </a:defRPr>
            </a:lvl3pPr>
            <a:lvl4pPr marL="0" indent="0">
              <a:buFontTx/>
              <a:buNone/>
              <a:defRPr sz="1600" b="0" i="0">
                <a:solidFill>
                  <a:schemeClr val="accent1"/>
                </a:solidFill>
              </a:defRPr>
            </a:lvl4pPr>
            <a:lvl5pPr marL="0" indent="0">
              <a:buFontTx/>
              <a:buNone/>
              <a:defRPr sz="1600" b="0" i="0">
                <a:solidFill>
                  <a:schemeClr val="accent1"/>
                </a:solidFill>
              </a:defRPr>
            </a:lvl5pPr>
          </a:lstStyle>
          <a:p>
            <a:pPr lvl="0"/>
            <a:r>
              <a:rPr lang="fr-FR"/>
              <a:t>Cliquez pour modifier les styles du texte du masque</a:t>
            </a:r>
          </a:p>
        </p:txBody>
      </p:sp>
      <p:sp>
        <p:nvSpPr>
          <p:cNvPr id="10" name="Espace réservé du texte 7"/>
          <p:cNvSpPr>
            <a:spLocks noGrp="1"/>
          </p:cNvSpPr>
          <p:nvPr>
            <p:ph type="body" sz="quarter" idx="14"/>
          </p:nvPr>
        </p:nvSpPr>
        <p:spPr>
          <a:xfrm>
            <a:off x="4622209" y="1924265"/>
            <a:ext cx="2952000" cy="650563"/>
          </a:xfrm>
        </p:spPr>
        <p:txBody>
          <a:bodyPr/>
          <a:lstStyle>
            <a:lvl1pPr marL="0">
              <a:buFontTx/>
              <a:buNone/>
              <a:defRPr sz="2000" b="1" i="0" u="sng" baseline="0">
                <a:solidFill>
                  <a:schemeClr val="bg1"/>
                </a:solidFill>
                <a:uFill>
                  <a:solidFill>
                    <a:schemeClr val="tx2"/>
                  </a:solidFill>
                </a:uFill>
              </a:defRPr>
            </a:lvl1pPr>
            <a:lvl2pPr marL="0">
              <a:lnSpc>
                <a:spcPct val="100000"/>
              </a:lnSpc>
              <a:buFontTx/>
              <a:buNone/>
              <a:defRPr sz="1600" b="0" i="0">
                <a:solidFill>
                  <a:schemeClr val="accent1"/>
                </a:solidFill>
              </a:defRPr>
            </a:lvl2pPr>
            <a:lvl3pPr marL="0">
              <a:buFontTx/>
              <a:buNone/>
              <a:defRPr sz="1600" b="0" i="0">
                <a:solidFill>
                  <a:schemeClr val="accent1"/>
                </a:solidFill>
              </a:defRPr>
            </a:lvl3pPr>
            <a:lvl4pPr marL="0" indent="0">
              <a:buFontTx/>
              <a:buNone/>
              <a:defRPr sz="1600" b="0" i="0">
                <a:solidFill>
                  <a:schemeClr val="accent1"/>
                </a:solidFill>
              </a:defRPr>
            </a:lvl4pPr>
            <a:lvl5pPr marL="0" indent="0">
              <a:buFontTx/>
              <a:buNone/>
              <a:defRPr sz="1600" b="0" i="0">
                <a:solidFill>
                  <a:schemeClr val="accent1"/>
                </a:solidFill>
              </a:defRPr>
            </a:lvl5pPr>
          </a:lstStyle>
          <a:p>
            <a:pPr lvl="0"/>
            <a:r>
              <a:rPr lang="fr-FR"/>
              <a:t>Cliquez pour modifier les styles du texte du masque</a:t>
            </a:r>
          </a:p>
        </p:txBody>
      </p:sp>
      <p:sp>
        <p:nvSpPr>
          <p:cNvPr id="11" name="Espace réservé du texte 7"/>
          <p:cNvSpPr>
            <a:spLocks noGrp="1"/>
          </p:cNvSpPr>
          <p:nvPr>
            <p:ph type="body" sz="quarter" idx="15"/>
          </p:nvPr>
        </p:nvSpPr>
        <p:spPr>
          <a:xfrm>
            <a:off x="8287224" y="1924264"/>
            <a:ext cx="2952000" cy="650563"/>
          </a:xfrm>
        </p:spPr>
        <p:txBody>
          <a:bodyPr/>
          <a:lstStyle>
            <a:lvl1pPr marL="0">
              <a:buFontTx/>
              <a:buNone/>
              <a:defRPr sz="2000" b="1" i="0" u="sng" baseline="0">
                <a:solidFill>
                  <a:schemeClr val="bg1"/>
                </a:solidFill>
                <a:uFill>
                  <a:solidFill>
                    <a:schemeClr val="tx2"/>
                  </a:solidFill>
                </a:uFill>
              </a:defRPr>
            </a:lvl1pPr>
            <a:lvl2pPr marL="0">
              <a:lnSpc>
                <a:spcPct val="100000"/>
              </a:lnSpc>
              <a:buFontTx/>
              <a:buNone/>
              <a:defRPr sz="1600" b="0" i="0">
                <a:solidFill>
                  <a:schemeClr val="accent1"/>
                </a:solidFill>
              </a:defRPr>
            </a:lvl2pPr>
            <a:lvl3pPr marL="0">
              <a:buFontTx/>
              <a:buNone/>
              <a:defRPr sz="1600" b="0" i="0">
                <a:solidFill>
                  <a:schemeClr val="accent1"/>
                </a:solidFill>
              </a:defRPr>
            </a:lvl3pPr>
            <a:lvl4pPr marL="0" indent="0">
              <a:buFontTx/>
              <a:buNone/>
              <a:defRPr sz="1600" b="0" i="0">
                <a:solidFill>
                  <a:schemeClr val="accent1"/>
                </a:solidFill>
              </a:defRPr>
            </a:lvl4pPr>
            <a:lvl5pPr marL="0" indent="0">
              <a:buFontTx/>
              <a:buNone/>
              <a:defRPr sz="1600" b="0" i="0">
                <a:solidFill>
                  <a:schemeClr val="accent1"/>
                </a:solidFill>
              </a:defRPr>
            </a:lvl5pPr>
          </a:lstStyle>
          <a:p>
            <a:pPr lvl="0"/>
            <a:r>
              <a:rPr lang="fr-FR"/>
              <a:t>Cliquez pour modifier les styles du texte du masque</a:t>
            </a:r>
          </a:p>
        </p:txBody>
      </p:sp>
      <p:sp>
        <p:nvSpPr>
          <p:cNvPr id="15" name="Espace réservé du texte 7"/>
          <p:cNvSpPr>
            <a:spLocks noGrp="1"/>
          </p:cNvSpPr>
          <p:nvPr>
            <p:ph type="body" sz="quarter" idx="16"/>
          </p:nvPr>
        </p:nvSpPr>
        <p:spPr>
          <a:xfrm>
            <a:off x="1025910" y="4149080"/>
            <a:ext cx="2952000" cy="650563"/>
          </a:xfrm>
        </p:spPr>
        <p:txBody>
          <a:bodyPr/>
          <a:lstStyle>
            <a:lvl1pPr marL="0">
              <a:buFontTx/>
              <a:buNone/>
              <a:defRPr sz="2000" b="1" i="0" u="sng" baseline="0">
                <a:solidFill>
                  <a:schemeClr val="bg1"/>
                </a:solidFill>
                <a:uFill>
                  <a:solidFill>
                    <a:schemeClr val="tx2"/>
                  </a:solidFill>
                </a:uFill>
              </a:defRPr>
            </a:lvl1pPr>
            <a:lvl2pPr marL="0">
              <a:lnSpc>
                <a:spcPct val="100000"/>
              </a:lnSpc>
              <a:buFontTx/>
              <a:buNone/>
              <a:defRPr sz="1600" b="0" i="0">
                <a:solidFill>
                  <a:schemeClr val="accent1"/>
                </a:solidFill>
              </a:defRPr>
            </a:lvl2pPr>
            <a:lvl3pPr marL="0">
              <a:buFontTx/>
              <a:buNone/>
              <a:defRPr sz="1600" b="0" i="0">
                <a:solidFill>
                  <a:schemeClr val="accent1"/>
                </a:solidFill>
              </a:defRPr>
            </a:lvl3pPr>
            <a:lvl4pPr marL="0" indent="0">
              <a:buFontTx/>
              <a:buNone/>
              <a:defRPr sz="1600" b="0" i="0">
                <a:solidFill>
                  <a:schemeClr val="accent1"/>
                </a:solidFill>
              </a:defRPr>
            </a:lvl4pPr>
            <a:lvl5pPr marL="0" indent="0">
              <a:buFontTx/>
              <a:buNone/>
              <a:defRPr sz="1600" b="0" i="0">
                <a:solidFill>
                  <a:schemeClr val="accent1"/>
                </a:solidFill>
              </a:defRPr>
            </a:lvl5pPr>
          </a:lstStyle>
          <a:p>
            <a:pPr lvl="0"/>
            <a:r>
              <a:rPr lang="fr-FR"/>
              <a:t>Cliquez pour modifier les styles du texte du masque</a:t>
            </a:r>
          </a:p>
        </p:txBody>
      </p:sp>
      <p:sp>
        <p:nvSpPr>
          <p:cNvPr id="16" name="Espace réservé du texte 7"/>
          <p:cNvSpPr>
            <a:spLocks noGrp="1"/>
          </p:cNvSpPr>
          <p:nvPr>
            <p:ph type="body" sz="quarter" idx="17"/>
          </p:nvPr>
        </p:nvSpPr>
        <p:spPr>
          <a:xfrm>
            <a:off x="4622209" y="4149080"/>
            <a:ext cx="2952000" cy="650563"/>
          </a:xfrm>
        </p:spPr>
        <p:txBody>
          <a:bodyPr/>
          <a:lstStyle>
            <a:lvl1pPr marL="0">
              <a:buFontTx/>
              <a:buNone/>
              <a:defRPr sz="2000" b="1" i="0" u="sng" baseline="0">
                <a:solidFill>
                  <a:schemeClr val="bg1"/>
                </a:solidFill>
                <a:uFill>
                  <a:solidFill>
                    <a:schemeClr val="tx2"/>
                  </a:solidFill>
                </a:uFill>
              </a:defRPr>
            </a:lvl1pPr>
            <a:lvl2pPr marL="0">
              <a:lnSpc>
                <a:spcPct val="100000"/>
              </a:lnSpc>
              <a:buFontTx/>
              <a:buNone/>
              <a:defRPr sz="1600" b="0" i="0">
                <a:solidFill>
                  <a:schemeClr val="accent1"/>
                </a:solidFill>
              </a:defRPr>
            </a:lvl2pPr>
            <a:lvl3pPr marL="0">
              <a:buFontTx/>
              <a:buNone/>
              <a:defRPr sz="1600" b="0" i="0">
                <a:solidFill>
                  <a:schemeClr val="accent1"/>
                </a:solidFill>
              </a:defRPr>
            </a:lvl3pPr>
            <a:lvl4pPr marL="0" indent="0">
              <a:buFontTx/>
              <a:buNone/>
              <a:defRPr sz="1600" b="0" i="0">
                <a:solidFill>
                  <a:schemeClr val="accent1"/>
                </a:solidFill>
              </a:defRPr>
            </a:lvl4pPr>
            <a:lvl5pPr marL="0" indent="0">
              <a:buFontTx/>
              <a:buNone/>
              <a:defRPr sz="1600" b="0" i="0">
                <a:solidFill>
                  <a:schemeClr val="accent1"/>
                </a:solidFill>
              </a:defRPr>
            </a:lvl5pPr>
          </a:lstStyle>
          <a:p>
            <a:pPr lvl="0"/>
            <a:r>
              <a:rPr lang="fr-FR"/>
              <a:t>Cliquez pour modifier les styles du texte du masque</a:t>
            </a:r>
          </a:p>
        </p:txBody>
      </p:sp>
      <p:sp>
        <p:nvSpPr>
          <p:cNvPr id="17" name="Espace réservé du texte 7"/>
          <p:cNvSpPr>
            <a:spLocks noGrp="1"/>
          </p:cNvSpPr>
          <p:nvPr>
            <p:ph type="body" sz="quarter" idx="18"/>
          </p:nvPr>
        </p:nvSpPr>
        <p:spPr>
          <a:xfrm>
            <a:off x="8287224" y="4149079"/>
            <a:ext cx="2952000" cy="650563"/>
          </a:xfrm>
        </p:spPr>
        <p:txBody>
          <a:bodyPr/>
          <a:lstStyle>
            <a:lvl1pPr marL="0">
              <a:buFontTx/>
              <a:buNone/>
              <a:defRPr sz="2000" b="1" i="0" u="sng" baseline="0">
                <a:solidFill>
                  <a:schemeClr val="bg1"/>
                </a:solidFill>
                <a:uFill>
                  <a:solidFill>
                    <a:schemeClr val="tx2"/>
                  </a:solidFill>
                </a:uFill>
              </a:defRPr>
            </a:lvl1pPr>
            <a:lvl2pPr marL="0">
              <a:lnSpc>
                <a:spcPct val="100000"/>
              </a:lnSpc>
              <a:buFontTx/>
              <a:buNone/>
              <a:defRPr sz="1600" b="0" i="0">
                <a:solidFill>
                  <a:schemeClr val="accent1"/>
                </a:solidFill>
              </a:defRPr>
            </a:lvl2pPr>
            <a:lvl3pPr marL="0">
              <a:buFontTx/>
              <a:buNone/>
              <a:defRPr sz="1600" b="0" i="0">
                <a:solidFill>
                  <a:schemeClr val="accent1"/>
                </a:solidFill>
              </a:defRPr>
            </a:lvl3pPr>
            <a:lvl4pPr marL="0" indent="0">
              <a:buFontTx/>
              <a:buNone/>
              <a:defRPr sz="1600" b="0" i="0">
                <a:solidFill>
                  <a:schemeClr val="accent1"/>
                </a:solidFill>
              </a:defRPr>
            </a:lvl4pPr>
            <a:lvl5pPr marL="0" indent="0">
              <a:buFontTx/>
              <a:buNone/>
              <a:defRPr sz="1600" b="0" i="0">
                <a:solidFill>
                  <a:schemeClr val="accent1"/>
                </a:solidFill>
              </a:defRPr>
            </a:lvl5pPr>
          </a:lstStyle>
          <a:p>
            <a:pPr lvl="0"/>
            <a:r>
              <a:rPr lang="fr-FR"/>
              <a:t>Cliquez pour modifier les styles du texte du masque</a:t>
            </a:r>
          </a:p>
        </p:txBody>
      </p:sp>
      <p:pic>
        <p:nvPicPr>
          <p:cNvPr id="12" name="Image 11">
            <a:extLst>
              <a:ext uri="{FF2B5EF4-FFF2-40B4-BE49-F238E27FC236}">
                <a16:creationId xmlns:a16="http://schemas.microsoft.com/office/drawing/2014/main" id="{20123920-6AB1-8544-8B94-C9A5C3A410A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923074" y="6167566"/>
            <a:ext cx="1221598" cy="789826"/>
          </a:xfrm>
          <a:prstGeom prst="rect">
            <a:avLst/>
          </a:prstGeom>
        </p:spPr>
      </p:pic>
      <p:sp>
        <p:nvSpPr>
          <p:cNvPr id="34" name="Espace réservé du texte 7">
            <a:extLst>
              <a:ext uri="{FF2B5EF4-FFF2-40B4-BE49-F238E27FC236}">
                <a16:creationId xmlns:a16="http://schemas.microsoft.com/office/drawing/2014/main" id="{5E7C2B8D-CB7D-44D9-B724-7AD2AE9C4CE3}"/>
              </a:ext>
            </a:extLst>
          </p:cNvPr>
          <p:cNvSpPr>
            <a:spLocks noGrp="1"/>
          </p:cNvSpPr>
          <p:nvPr>
            <p:ph type="body" sz="quarter" idx="19"/>
          </p:nvPr>
        </p:nvSpPr>
        <p:spPr>
          <a:xfrm>
            <a:off x="1025910" y="2801486"/>
            <a:ext cx="2952000" cy="520463"/>
          </a:xfrm>
        </p:spPr>
        <p:txBody>
          <a:bodyPr/>
          <a:lstStyle>
            <a:lvl1pPr marL="0">
              <a:buFontTx/>
              <a:buNone/>
              <a:defRPr sz="1600" b="0" i="0" u="sng" baseline="0">
                <a:solidFill>
                  <a:schemeClr val="tx1"/>
                </a:solidFill>
                <a:uFill>
                  <a:solidFill>
                    <a:schemeClr val="tx2"/>
                  </a:solidFill>
                </a:uFill>
              </a:defRPr>
            </a:lvl1pPr>
            <a:lvl2pPr marL="0">
              <a:lnSpc>
                <a:spcPct val="100000"/>
              </a:lnSpc>
              <a:buFontTx/>
              <a:buNone/>
              <a:defRPr sz="1600" b="0" i="0">
                <a:solidFill>
                  <a:schemeClr val="accent1"/>
                </a:solidFill>
              </a:defRPr>
            </a:lvl2pPr>
            <a:lvl3pPr marL="0">
              <a:buFontTx/>
              <a:buNone/>
              <a:defRPr sz="1600" b="0" i="0">
                <a:solidFill>
                  <a:schemeClr val="accent1"/>
                </a:solidFill>
              </a:defRPr>
            </a:lvl3pPr>
            <a:lvl4pPr marL="0" indent="0">
              <a:buFontTx/>
              <a:buNone/>
              <a:defRPr sz="1600" b="0" i="0">
                <a:solidFill>
                  <a:schemeClr val="accent1"/>
                </a:solidFill>
              </a:defRPr>
            </a:lvl4pPr>
            <a:lvl5pPr marL="0" indent="0">
              <a:buFontTx/>
              <a:buNone/>
              <a:defRPr sz="1600" b="0" i="0">
                <a:solidFill>
                  <a:schemeClr val="accent1"/>
                </a:solidFill>
              </a:defRPr>
            </a:lvl5pPr>
          </a:lstStyle>
          <a:p>
            <a:pPr lvl="0"/>
            <a:r>
              <a:rPr lang="fr-FR"/>
              <a:t>Cliquez pour modifier les styles du texte du masque</a:t>
            </a:r>
          </a:p>
        </p:txBody>
      </p:sp>
      <p:sp>
        <p:nvSpPr>
          <p:cNvPr id="35" name="Espace réservé du texte 7">
            <a:extLst>
              <a:ext uri="{FF2B5EF4-FFF2-40B4-BE49-F238E27FC236}">
                <a16:creationId xmlns:a16="http://schemas.microsoft.com/office/drawing/2014/main" id="{78667DEF-5506-4201-95FF-3CDF4E5748FC}"/>
              </a:ext>
            </a:extLst>
          </p:cNvPr>
          <p:cNvSpPr>
            <a:spLocks noGrp="1"/>
          </p:cNvSpPr>
          <p:nvPr>
            <p:ph type="body" sz="quarter" idx="20"/>
          </p:nvPr>
        </p:nvSpPr>
        <p:spPr>
          <a:xfrm>
            <a:off x="4622208" y="2797919"/>
            <a:ext cx="2952000" cy="520463"/>
          </a:xfrm>
        </p:spPr>
        <p:txBody>
          <a:bodyPr/>
          <a:lstStyle>
            <a:lvl1pPr marL="0">
              <a:buFontTx/>
              <a:buNone/>
              <a:defRPr sz="1600" b="0" i="0" u="sng" baseline="0">
                <a:solidFill>
                  <a:schemeClr val="tx1"/>
                </a:solidFill>
                <a:uFill>
                  <a:solidFill>
                    <a:schemeClr val="tx2"/>
                  </a:solidFill>
                </a:uFill>
              </a:defRPr>
            </a:lvl1pPr>
            <a:lvl2pPr marL="0">
              <a:lnSpc>
                <a:spcPct val="100000"/>
              </a:lnSpc>
              <a:buFontTx/>
              <a:buNone/>
              <a:defRPr sz="1600" b="0" i="0">
                <a:solidFill>
                  <a:schemeClr val="accent1"/>
                </a:solidFill>
              </a:defRPr>
            </a:lvl2pPr>
            <a:lvl3pPr marL="0">
              <a:buFontTx/>
              <a:buNone/>
              <a:defRPr sz="1600" b="0" i="0">
                <a:solidFill>
                  <a:schemeClr val="accent1"/>
                </a:solidFill>
              </a:defRPr>
            </a:lvl3pPr>
            <a:lvl4pPr marL="0" indent="0">
              <a:buFontTx/>
              <a:buNone/>
              <a:defRPr sz="1600" b="0" i="0">
                <a:solidFill>
                  <a:schemeClr val="accent1"/>
                </a:solidFill>
              </a:defRPr>
            </a:lvl4pPr>
            <a:lvl5pPr marL="0" indent="0">
              <a:buFontTx/>
              <a:buNone/>
              <a:defRPr sz="1600" b="0" i="0">
                <a:solidFill>
                  <a:schemeClr val="accent1"/>
                </a:solidFill>
              </a:defRPr>
            </a:lvl5pPr>
          </a:lstStyle>
          <a:p>
            <a:pPr lvl="0"/>
            <a:r>
              <a:rPr lang="fr-FR"/>
              <a:t>Cliquez pour modifier les styles du texte du masque</a:t>
            </a:r>
          </a:p>
        </p:txBody>
      </p:sp>
      <p:sp>
        <p:nvSpPr>
          <p:cNvPr id="36" name="Espace réservé du texte 7">
            <a:extLst>
              <a:ext uri="{FF2B5EF4-FFF2-40B4-BE49-F238E27FC236}">
                <a16:creationId xmlns:a16="http://schemas.microsoft.com/office/drawing/2014/main" id="{25C8EA55-D676-4271-9CC1-96DBFC6F538A}"/>
              </a:ext>
            </a:extLst>
          </p:cNvPr>
          <p:cNvSpPr>
            <a:spLocks noGrp="1"/>
          </p:cNvSpPr>
          <p:nvPr>
            <p:ph type="body" sz="quarter" idx="21"/>
          </p:nvPr>
        </p:nvSpPr>
        <p:spPr>
          <a:xfrm>
            <a:off x="8269928" y="2797917"/>
            <a:ext cx="2952000" cy="520463"/>
          </a:xfrm>
        </p:spPr>
        <p:txBody>
          <a:bodyPr/>
          <a:lstStyle>
            <a:lvl1pPr marL="0">
              <a:buFontTx/>
              <a:buNone/>
              <a:defRPr sz="1600" b="0" i="0" u="sng" baseline="0">
                <a:solidFill>
                  <a:schemeClr val="tx1"/>
                </a:solidFill>
                <a:uFill>
                  <a:solidFill>
                    <a:schemeClr val="tx2"/>
                  </a:solidFill>
                </a:uFill>
              </a:defRPr>
            </a:lvl1pPr>
            <a:lvl2pPr marL="0">
              <a:lnSpc>
                <a:spcPct val="100000"/>
              </a:lnSpc>
              <a:buFontTx/>
              <a:buNone/>
              <a:defRPr sz="1600" b="0" i="0">
                <a:solidFill>
                  <a:schemeClr val="accent1"/>
                </a:solidFill>
              </a:defRPr>
            </a:lvl2pPr>
            <a:lvl3pPr marL="0">
              <a:buFontTx/>
              <a:buNone/>
              <a:defRPr sz="1600" b="0" i="0">
                <a:solidFill>
                  <a:schemeClr val="accent1"/>
                </a:solidFill>
              </a:defRPr>
            </a:lvl3pPr>
            <a:lvl4pPr marL="0" indent="0">
              <a:buFontTx/>
              <a:buNone/>
              <a:defRPr sz="1600" b="0" i="0">
                <a:solidFill>
                  <a:schemeClr val="accent1"/>
                </a:solidFill>
              </a:defRPr>
            </a:lvl4pPr>
            <a:lvl5pPr marL="0" indent="0">
              <a:buFontTx/>
              <a:buNone/>
              <a:defRPr sz="1600" b="0" i="0">
                <a:solidFill>
                  <a:schemeClr val="accent1"/>
                </a:solidFill>
              </a:defRPr>
            </a:lvl5pPr>
          </a:lstStyle>
          <a:p>
            <a:pPr lvl="0"/>
            <a:r>
              <a:rPr lang="fr-FR"/>
              <a:t>Cliquez pour modifier les styles du texte du masque</a:t>
            </a:r>
          </a:p>
        </p:txBody>
      </p:sp>
      <p:sp>
        <p:nvSpPr>
          <p:cNvPr id="37" name="Espace réservé du texte 7">
            <a:extLst>
              <a:ext uri="{FF2B5EF4-FFF2-40B4-BE49-F238E27FC236}">
                <a16:creationId xmlns:a16="http://schemas.microsoft.com/office/drawing/2014/main" id="{91617CA8-608E-44E8-AF52-CC92854D7593}"/>
              </a:ext>
            </a:extLst>
          </p:cNvPr>
          <p:cNvSpPr>
            <a:spLocks noGrp="1"/>
          </p:cNvSpPr>
          <p:nvPr>
            <p:ph type="body" sz="quarter" idx="22"/>
          </p:nvPr>
        </p:nvSpPr>
        <p:spPr>
          <a:xfrm>
            <a:off x="1049333" y="5033681"/>
            <a:ext cx="2952000" cy="520463"/>
          </a:xfrm>
        </p:spPr>
        <p:txBody>
          <a:bodyPr/>
          <a:lstStyle>
            <a:lvl1pPr marL="0">
              <a:buFontTx/>
              <a:buNone/>
              <a:defRPr sz="1600" b="0" i="0" u="sng" baseline="0">
                <a:solidFill>
                  <a:schemeClr val="tx1"/>
                </a:solidFill>
                <a:uFill>
                  <a:solidFill>
                    <a:schemeClr val="tx2"/>
                  </a:solidFill>
                </a:uFill>
              </a:defRPr>
            </a:lvl1pPr>
            <a:lvl2pPr marL="0">
              <a:lnSpc>
                <a:spcPct val="100000"/>
              </a:lnSpc>
              <a:buFontTx/>
              <a:buNone/>
              <a:defRPr sz="1600" b="0" i="0">
                <a:solidFill>
                  <a:schemeClr val="accent1"/>
                </a:solidFill>
              </a:defRPr>
            </a:lvl2pPr>
            <a:lvl3pPr marL="0">
              <a:buFontTx/>
              <a:buNone/>
              <a:defRPr sz="1600" b="0" i="0">
                <a:solidFill>
                  <a:schemeClr val="accent1"/>
                </a:solidFill>
              </a:defRPr>
            </a:lvl3pPr>
            <a:lvl4pPr marL="0" indent="0">
              <a:buFontTx/>
              <a:buNone/>
              <a:defRPr sz="1600" b="0" i="0">
                <a:solidFill>
                  <a:schemeClr val="accent1"/>
                </a:solidFill>
              </a:defRPr>
            </a:lvl4pPr>
            <a:lvl5pPr marL="0" indent="0">
              <a:buFontTx/>
              <a:buNone/>
              <a:defRPr sz="1600" b="0" i="0">
                <a:solidFill>
                  <a:schemeClr val="accent1"/>
                </a:solidFill>
              </a:defRPr>
            </a:lvl5pPr>
          </a:lstStyle>
          <a:p>
            <a:pPr lvl="0"/>
            <a:r>
              <a:rPr lang="fr-FR"/>
              <a:t>Cliquez pour modifier les styles du texte du masque</a:t>
            </a:r>
          </a:p>
        </p:txBody>
      </p:sp>
      <p:sp>
        <p:nvSpPr>
          <p:cNvPr id="38" name="Espace réservé du texte 7">
            <a:extLst>
              <a:ext uri="{FF2B5EF4-FFF2-40B4-BE49-F238E27FC236}">
                <a16:creationId xmlns:a16="http://schemas.microsoft.com/office/drawing/2014/main" id="{1E68CA4F-284F-4F62-B00C-781CD6CEA973}"/>
              </a:ext>
            </a:extLst>
          </p:cNvPr>
          <p:cNvSpPr>
            <a:spLocks noGrp="1"/>
          </p:cNvSpPr>
          <p:nvPr>
            <p:ph type="body" sz="quarter" idx="23"/>
          </p:nvPr>
        </p:nvSpPr>
        <p:spPr>
          <a:xfrm>
            <a:off x="4645631" y="5030114"/>
            <a:ext cx="2952000" cy="520463"/>
          </a:xfrm>
        </p:spPr>
        <p:txBody>
          <a:bodyPr/>
          <a:lstStyle>
            <a:lvl1pPr marL="0">
              <a:buFontTx/>
              <a:buNone/>
              <a:defRPr sz="1600" b="0" i="0" u="sng" baseline="0">
                <a:solidFill>
                  <a:schemeClr val="tx1"/>
                </a:solidFill>
                <a:uFill>
                  <a:solidFill>
                    <a:schemeClr val="tx2"/>
                  </a:solidFill>
                </a:uFill>
              </a:defRPr>
            </a:lvl1pPr>
            <a:lvl2pPr marL="0">
              <a:lnSpc>
                <a:spcPct val="100000"/>
              </a:lnSpc>
              <a:buFontTx/>
              <a:buNone/>
              <a:defRPr sz="1600" b="0" i="0">
                <a:solidFill>
                  <a:schemeClr val="accent1"/>
                </a:solidFill>
              </a:defRPr>
            </a:lvl2pPr>
            <a:lvl3pPr marL="0">
              <a:buFontTx/>
              <a:buNone/>
              <a:defRPr sz="1600" b="0" i="0">
                <a:solidFill>
                  <a:schemeClr val="accent1"/>
                </a:solidFill>
              </a:defRPr>
            </a:lvl3pPr>
            <a:lvl4pPr marL="0" indent="0">
              <a:buFontTx/>
              <a:buNone/>
              <a:defRPr sz="1600" b="0" i="0">
                <a:solidFill>
                  <a:schemeClr val="accent1"/>
                </a:solidFill>
              </a:defRPr>
            </a:lvl4pPr>
            <a:lvl5pPr marL="0" indent="0">
              <a:buFontTx/>
              <a:buNone/>
              <a:defRPr sz="1600" b="0" i="0">
                <a:solidFill>
                  <a:schemeClr val="accent1"/>
                </a:solidFill>
              </a:defRPr>
            </a:lvl5pPr>
          </a:lstStyle>
          <a:p>
            <a:pPr lvl="0"/>
            <a:r>
              <a:rPr lang="fr-FR"/>
              <a:t>Cliquez pour modifier les styles du texte du masque</a:t>
            </a:r>
          </a:p>
        </p:txBody>
      </p:sp>
      <p:sp>
        <p:nvSpPr>
          <p:cNvPr id="39" name="Espace réservé du texte 7">
            <a:extLst>
              <a:ext uri="{FF2B5EF4-FFF2-40B4-BE49-F238E27FC236}">
                <a16:creationId xmlns:a16="http://schemas.microsoft.com/office/drawing/2014/main" id="{618E8DAF-B39B-44B2-85EB-AAD943D13E97}"/>
              </a:ext>
            </a:extLst>
          </p:cNvPr>
          <p:cNvSpPr>
            <a:spLocks noGrp="1"/>
          </p:cNvSpPr>
          <p:nvPr>
            <p:ph type="body" sz="quarter" idx="24"/>
          </p:nvPr>
        </p:nvSpPr>
        <p:spPr>
          <a:xfrm>
            <a:off x="8293351" y="5030112"/>
            <a:ext cx="2952000" cy="520463"/>
          </a:xfrm>
        </p:spPr>
        <p:txBody>
          <a:bodyPr/>
          <a:lstStyle>
            <a:lvl1pPr marL="0">
              <a:buFontTx/>
              <a:buNone/>
              <a:defRPr sz="1600" b="0" i="0" u="sng" baseline="0">
                <a:solidFill>
                  <a:schemeClr val="tx1"/>
                </a:solidFill>
                <a:uFill>
                  <a:solidFill>
                    <a:schemeClr val="tx2"/>
                  </a:solidFill>
                </a:uFill>
              </a:defRPr>
            </a:lvl1pPr>
            <a:lvl2pPr marL="0">
              <a:lnSpc>
                <a:spcPct val="100000"/>
              </a:lnSpc>
              <a:buFontTx/>
              <a:buNone/>
              <a:defRPr sz="1600" b="0" i="0">
                <a:solidFill>
                  <a:schemeClr val="accent1"/>
                </a:solidFill>
              </a:defRPr>
            </a:lvl2pPr>
            <a:lvl3pPr marL="0">
              <a:buFontTx/>
              <a:buNone/>
              <a:defRPr sz="1600" b="0" i="0">
                <a:solidFill>
                  <a:schemeClr val="accent1"/>
                </a:solidFill>
              </a:defRPr>
            </a:lvl3pPr>
            <a:lvl4pPr marL="0" indent="0">
              <a:buFontTx/>
              <a:buNone/>
              <a:defRPr sz="1600" b="0" i="0">
                <a:solidFill>
                  <a:schemeClr val="accent1"/>
                </a:solidFill>
              </a:defRPr>
            </a:lvl4pPr>
            <a:lvl5pPr marL="0" indent="0">
              <a:buFontTx/>
              <a:buNone/>
              <a:defRPr sz="1600" b="0" i="0">
                <a:solidFill>
                  <a:schemeClr val="accent1"/>
                </a:solidFill>
              </a:defRPr>
            </a:lvl5pPr>
          </a:lstStyle>
          <a:p>
            <a:pPr lvl="0"/>
            <a:r>
              <a:rPr lang="fr-FR"/>
              <a:t>Cliquez pour modifier les styles du texte du masque</a:t>
            </a:r>
          </a:p>
        </p:txBody>
      </p:sp>
      <p:pic>
        <p:nvPicPr>
          <p:cNvPr id="19" name="Image 18" descr="Une image contenant dessin&#10;&#10;Description générée automatiquement">
            <a:extLst>
              <a:ext uri="{FF2B5EF4-FFF2-40B4-BE49-F238E27FC236}">
                <a16:creationId xmlns:a16="http://schemas.microsoft.com/office/drawing/2014/main" id="{20130A8D-D15C-49BE-8746-102EC915CBA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923765" y="6172803"/>
            <a:ext cx="1230021" cy="792088"/>
          </a:xfrm>
          <a:prstGeom prst="rect">
            <a:avLst/>
          </a:prstGeom>
        </p:spPr>
      </p:pic>
    </p:spTree>
    <p:extLst>
      <p:ext uri="{BB962C8B-B14F-4D97-AF65-F5344CB8AC3E}">
        <p14:creationId xmlns:p14="http://schemas.microsoft.com/office/powerpoint/2010/main" val="148348960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6 blocs texte orange">
    <p:bg>
      <p:bgPr>
        <a:solidFill>
          <a:schemeClr val="accent1"/>
        </a:solidFill>
        <a:effectLst/>
      </p:bgPr>
    </p:bg>
    <p:spTree>
      <p:nvGrpSpPr>
        <p:cNvPr id="1" name=""/>
        <p:cNvGrpSpPr/>
        <p:nvPr/>
      </p:nvGrpSpPr>
      <p:grpSpPr>
        <a:xfrm>
          <a:off x="0" y="0"/>
          <a:ext cx="0" cy="0"/>
          <a:chOff x="0" y="0"/>
          <a:chExt cx="0" cy="0"/>
        </a:xfrm>
      </p:grpSpPr>
      <p:sp>
        <p:nvSpPr>
          <p:cNvPr id="3" name="Espace réservé du pied de page 2"/>
          <p:cNvSpPr>
            <a:spLocks noGrp="1"/>
          </p:cNvSpPr>
          <p:nvPr>
            <p:ph type="ftr" sz="quarter" idx="10"/>
          </p:nvPr>
        </p:nvSpPr>
        <p:spPr/>
        <p:txBody>
          <a:bodyPr/>
          <a:lstStyle>
            <a:lvl1pPr>
              <a:defRPr>
                <a:solidFill>
                  <a:schemeClr val="bg1"/>
                </a:solidFill>
              </a:defRPr>
            </a:lvl1pPr>
          </a:lstStyle>
          <a:p>
            <a:r>
              <a:rPr lang="fr-FR"/>
              <a:t>août 2022  | Politique RSE</a:t>
            </a:r>
            <a:endParaRPr lang="fr-FR" dirty="0"/>
          </a:p>
        </p:txBody>
      </p:sp>
      <p:sp>
        <p:nvSpPr>
          <p:cNvPr id="4" name="Espace réservé du numéro de diapositive 3"/>
          <p:cNvSpPr>
            <a:spLocks noGrp="1"/>
          </p:cNvSpPr>
          <p:nvPr>
            <p:ph type="sldNum" sz="quarter" idx="11"/>
          </p:nvPr>
        </p:nvSpPr>
        <p:spPr/>
        <p:txBody>
          <a:bodyPr/>
          <a:lstStyle>
            <a:lvl1pPr algn="l">
              <a:defRPr>
                <a:solidFill>
                  <a:schemeClr val="tx1"/>
                </a:solidFill>
              </a:defRPr>
            </a:lvl1pPr>
          </a:lstStyle>
          <a:p>
            <a:fld id="{72F7D735-2684-4015-BC38-8C62B24B466E}" type="slidenum">
              <a:rPr lang="fr-FR" smtClean="0"/>
              <a:pPr/>
              <a:t>‹N°›</a:t>
            </a:fld>
            <a:endParaRPr lang="fr-FR" dirty="0"/>
          </a:p>
        </p:txBody>
      </p:sp>
      <p:sp>
        <p:nvSpPr>
          <p:cNvPr id="9" name="Espace réservé du texte 7"/>
          <p:cNvSpPr>
            <a:spLocks noGrp="1"/>
          </p:cNvSpPr>
          <p:nvPr>
            <p:ph type="body" sz="quarter" idx="13"/>
          </p:nvPr>
        </p:nvSpPr>
        <p:spPr>
          <a:xfrm>
            <a:off x="1056144" y="357216"/>
            <a:ext cx="10189207" cy="1343958"/>
          </a:xfrm>
        </p:spPr>
        <p:txBody>
          <a:bodyPr anchor="t" anchorCtr="0"/>
          <a:lstStyle>
            <a:lvl1pPr marL="0">
              <a:lnSpc>
                <a:spcPct val="110000"/>
              </a:lnSpc>
              <a:buFontTx/>
              <a:buNone/>
              <a:defRPr sz="4000" b="1" i="0">
                <a:solidFill>
                  <a:schemeClr val="bg1"/>
                </a:solidFill>
              </a:defRPr>
            </a:lvl1pPr>
            <a:lvl2pPr marL="0">
              <a:buFontTx/>
              <a:buNone/>
              <a:defRPr sz="2200" b="0" i="0">
                <a:solidFill>
                  <a:schemeClr val="bg1"/>
                </a:solidFill>
              </a:defRPr>
            </a:lvl2pPr>
            <a:lvl3pPr marL="0">
              <a:buFontTx/>
              <a:buNone/>
              <a:defRPr sz="2200" b="0" i="0">
                <a:solidFill>
                  <a:schemeClr val="bg1"/>
                </a:solidFill>
              </a:defRPr>
            </a:lvl3pPr>
            <a:lvl4pPr marL="0" indent="0">
              <a:buFontTx/>
              <a:buNone/>
              <a:defRPr sz="2200" b="0" i="0">
                <a:solidFill>
                  <a:schemeClr val="bg1"/>
                </a:solidFill>
              </a:defRPr>
            </a:lvl4pPr>
            <a:lvl5pPr marL="0" indent="0">
              <a:buFontTx/>
              <a:buNone/>
              <a:defRPr sz="2200" b="0" i="0">
                <a:solidFill>
                  <a:schemeClr val="bg1"/>
                </a:solidFill>
              </a:defRPr>
            </a:lvl5pPr>
          </a:lstStyle>
          <a:p>
            <a:pPr lvl="0"/>
            <a:r>
              <a:rPr lang="fr-FR"/>
              <a:t>Cliquez pour modifier les styles du texte du masque</a:t>
            </a:r>
          </a:p>
        </p:txBody>
      </p:sp>
      <p:sp>
        <p:nvSpPr>
          <p:cNvPr id="7" name="Espace réservé du texte 7"/>
          <p:cNvSpPr>
            <a:spLocks noGrp="1"/>
          </p:cNvSpPr>
          <p:nvPr>
            <p:ph type="body" sz="quarter" idx="12"/>
          </p:nvPr>
        </p:nvSpPr>
        <p:spPr>
          <a:xfrm>
            <a:off x="2696845" y="1924265"/>
            <a:ext cx="2952000" cy="650563"/>
          </a:xfrm>
        </p:spPr>
        <p:txBody>
          <a:bodyPr/>
          <a:lstStyle>
            <a:lvl1pPr marL="0">
              <a:buFontTx/>
              <a:buNone/>
              <a:defRPr sz="2000" b="1" i="0" u="none" baseline="0">
                <a:solidFill>
                  <a:schemeClr val="tx1"/>
                </a:solidFill>
                <a:uFill>
                  <a:solidFill>
                    <a:schemeClr val="tx2"/>
                  </a:solidFill>
                </a:uFill>
              </a:defRPr>
            </a:lvl1pPr>
            <a:lvl2pPr marL="0">
              <a:lnSpc>
                <a:spcPct val="100000"/>
              </a:lnSpc>
              <a:buFontTx/>
              <a:buNone/>
              <a:defRPr sz="1600" b="0" i="0">
                <a:solidFill>
                  <a:schemeClr val="accent1"/>
                </a:solidFill>
              </a:defRPr>
            </a:lvl2pPr>
            <a:lvl3pPr marL="0">
              <a:buFontTx/>
              <a:buNone/>
              <a:defRPr sz="1600" b="0" i="0">
                <a:solidFill>
                  <a:schemeClr val="accent1"/>
                </a:solidFill>
              </a:defRPr>
            </a:lvl3pPr>
            <a:lvl4pPr marL="0" indent="0">
              <a:buFontTx/>
              <a:buNone/>
              <a:defRPr sz="1600" b="0" i="0">
                <a:solidFill>
                  <a:schemeClr val="accent1"/>
                </a:solidFill>
              </a:defRPr>
            </a:lvl4pPr>
            <a:lvl5pPr marL="0" indent="0">
              <a:buFontTx/>
              <a:buNone/>
              <a:defRPr sz="1600" b="0" i="0">
                <a:solidFill>
                  <a:schemeClr val="accent1"/>
                </a:solidFill>
              </a:defRPr>
            </a:lvl5pPr>
          </a:lstStyle>
          <a:p>
            <a:pPr lvl="0"/>
            <a:r>
              <a:rPr lang="fr-FR"/>
              <a:t>Cliquez pour modifier les styles du texte du masque</a:t>
            </a:r>
          </a:p>
        </p:txBody>
      </p:sp>
      <p:sp>
        <p:nvSpPr>
          <p:cNvPr id="11" name="Espace réservé du texte 7"/>
          <p:cNvSpPr>
            <a:spLocks noGrp="1"/>
          </p:cNvSpPr>
          <p:nvPr>
            <p:ph type="body" sz="quarter" idx="15"/>
          </p:nvPr>
        </p:nvSpPr>
        <p:spPr>
          <a:xfrm>
            <a:off x="8287224" y="1924264"/>
            <a:ext cx="2952000" cy="650563"/>
          </a:xfrm>
        </p:spPr>
        <p:txBody>
          <a:bodyPr/>
          <a:lstStyle>
            <a:lvl1pPr marL="0">
              <a:buFontTx/>
              <a:buNone/>
              <a:defRPr sz="2000" b="1" i="0" u="none" baseline="0">
                <a:solidFill>
                  <a:schemeClr val="tx1"/>
                </a:solidFill>
                <a:uFill>
                  <a:solidFill>
                    <a:schemeClr val="tx2"/>
                  </a:solidFill>
                </a:uFill>
              </a:defRPr>
            </a:lvl1pPr>
            <a:lvl2pPr marL="0">
              <a:lnSpc>
                <a:spcPct val="100000"/>
              </a:lnSpc>
              <a:buFontTx/>
              <a:buNone/>
              <a:defRPr sz="1600" b="0" i="0">
                <a:solidFill>
                  <a:schemeClr val="accent1"/>
                </a:solidFill>
              </a:defRPr>
            </a:lvl2pPr>
            <a:lvl3pPr marL="0">
              <a:buFontTx/>
              <a:buNone/>
              <a:defRPr sz="1600" b="0" i="0">
                <a:solidFill>
                  <a:schemeClr val="accent1"/>
                </a:solidFill>
              </a:defRPr>
            </a:lvl3pPr>
            <a:lvl4pPr marL="0" indent="0">
              <a:buFontTx/>
              <a:buNone/>
              <a:defRPr sz="1600" b="0" i="0">
                <a:solidFill>
                  <a:schemeClr val="accent1"/>
                </a:solidFill>
              </a:defRPr>
            </a:lvl4pPr>
            <a:lvl5pPr marL="0" indent="0">
              <a:buFontTx/>
              <a:buNone/>
              <a:defRPr sz="1600" b="0" i="0">
                <a:solidFill>
                  <a:schemeClr val="accent1"/>
                </a:solidFill>
              </a:defRPr>
            </a:lvl5pPr>
          </a:lstStyle>
          <a:p>
            <a:pPr lvl="0"/>
            <a:r>
              <a:rPr lang="fr-FR"/>
              <a:t>Cliquez pour modifier les styles du texte du masque</a:t>
            </a:r>
          </a:p>
        </p:txBody>
      </p:sp>
      <p:sp>
        <p:nvSpPr>
          <p:cNvPr id="15" name="Espace réservé du texte 7"/>
          <p:cNvSpPr>
            <a:spLocks noGrp="1"/>
          </p:cNvSpPr>
          <p:nvPr>
            <p:ph type="body" sz="quarter" idx="16"/>
          </p:nvPr>
        </p:nvSpPr>
        <p:spPr>
          <a:xfrm>
            <a:off x="2744390" y="4104388"/>
            <a:ext cx="2952000" cy="650563"/>
          </a:xfrm>
        </p:spPr>
        <p:txBody>
          <a:bodyPr/>
          <a:lstStyle>
            <a:lvl1pPr marL="0">
              <a:buFontTx/>
              <a:buNone/>
              <a:defRPr sz="2000" b="1" i="0" u="none" baseline="0">
                <a:solidFill>
                  <a:schemeClr val="tx1"/>
                </a:solidFill>
                <a:uFill>
                  <a:solidFill>
                    <a:schemeClr val="tx2"/>
                  </a:solidFill>
                </a:uFill>
              </a:defRPr>
            </a:lvl1pPr>
            <a:lvl2pPr marL="0">
              <a:lnSpc>
                <a:spcPct val="100000"/>
              </a:lnSpc>
              <a:buFontTx/>
              <a:buNone/>
              <a:defRPr sz="1600" b="0" i="0">
                <a:solidFill>
                  <a:schemeClr val="accent1"/>
                </a:solidFill>
              </a:defRPr>
            </a:lvl2pPr>
            <a:lvl3pPr marL="0">
              <a:buFontTx/>
              <a:buNone/>
              <a:defRPr sz="1600" b="0" i="0">
                <a:solidFill>
                  <a:schemeClr val="accent1"/>
                </a:solidFill>
              </a:defRPr>
            </a:lvl3pPr>
            <a:lvl4pPr marL="0" indent="0">
              <a:buFontTx/>
              <a:buNone/>
              <a:defRPr sz="1600" b="0" i="0">
                <a:solidFill>
                  <a:schemeClr val="accent1"/>
                </a:solidFill>
              </a:defRPr>
            </a:lvl4pPr>
            <a:lvl5pPr marL="0" indent="0">
              <a:buFontTx/>
              <a:buNone/>
              <a:defRPr sz="1600" b="0" i="0">
                <a:solidFill>
                  <a:schemeClr val="accent1"/>
                </a:solidFill>
              </a:defRPr>
            </a:lvl5pPr>
          </a:lstStyle>
          <a:p>
            <a:pPr lvl="0"/>
            <a:r>
              <a:rPr lang="fr-FR"/>
              <a:t>Cliquez pour modifier les styles du texte du masque</a:t>
            </a:r>
          </a:p>
        </p:txBody>
      </p:sp>
      <p:sp>
        <p:nvSpPr>
          <p:cNvPr id="17" name="Espace réservé du texte 7"/>
          <p:cNvSpPr>
            <a:spLocks noGrp="1"/>
          </p:cNvSpPr>
          <p:nvPr>
            <p:ph type="body" sz="quarter" idx="18"/>
          </p:nvPr>
        </p:nvSpPr>
        <p:spPr>
          <a:xfrm>
            <a:off x="8287224" y="4149079"/>
            <a:ext cx="2952000" cy="650563"/>
          </a:xfrm>
        </p:spPr>
        <p:txBody>
          <a:bodyPr/>
          <a:lstStyle>
            <a:lvl1pPr marL="0">
              <a:buFontTx/>
              <a:buNone/>
              <a:defRPr sz="2000" b="1" i="0" u="none" baseline="0">
                <a:solidFill>
                  <a:schemeClr val="tx1"/>
                </a:solidFill>
                <a:uFill>
                  <a:solidFill>
                    <a:schemeClr val="tx2"/>
                  </a:solidFill>
                </a:uFill>
              </a:defRPr>
            </a:lvl1pPr>
            <a:lvl2pPr marL="0">
              <a:lnSpc>
                <a:spcPct val="100000"/>
              </a:lnSpc>
              <a:buFontTx/>
              <a:buNone/>
              <a:defRPr sz="1600" b="0" i="0">
                <a:solidFill>
                  <a:schemeClr val="accent1"/>
                </a:solidFill>
              </a:defRPr>
            </a:lvl2pPr>
            <a:lvl3pPr marL="0">
              <a:buFontTx/>
              <a:buNone/>
              <a:defRPr sz="1600" b="0" i="0">
                <a:solidFill>
                  <a:schemeClr val="accent1"/>
                </a:solidFill>
              </a:defRPr>
            </a:lvl3pPr>
            <a:lvl4pPr marL="0" indent="0">
              <a:buFontTx/>
              <a:buNone/>
              <a:defRPr sz="1600" b="0" i="0">
                <a:solidFill>
                  <a:schemeClr val="accent1"/>
                </a:solidFill>
              </a:defRPr>
            </a:lvl4pPr>
            <a:lvl5pPr marL="0" indent="0">
              <a:buFontTx/>
              <a:buNone/>
              <a:defRPr sz="1600" b="0" i="0">
                <a:solidFill>
                  <a:schemeClr val="accent1"/>
                </a:solidFill>
              </a:defRPr>
            </a:lvl5pPr>
          </a:lstStyle>
          <a:p>
            <a:pPr lvl="0"/>
            <a:r>
              <a:rPr lang="fr-FR"/>
              <a:t>Cliquez pour modifier les styles du texte du masque</a:t>
            </a:r>
          </a:p>
        </p:txBody>
      </p:sp>
      <p:sp>
        <p:nvSpPr>
          <p:cNvPr id="34" name="Espace réservé du texte 7">
            <a:extLst>
              <a:ext uri="{FF2B5EF4-FFF2-40B4-BE49-F238E27FC236}">
                <a16:creationId xmlns:a16="http://schemas.microsoft.com/office/drawing/2014/main" id="{5E7C2B8D-CB7D-44D9-B724-7AD2AE9C4CE3}"/>
              </a:ext>
            </a:extLst>
          </p:cNvPr>
          <p:cNvSpPr>
            <a:spLocks noGrp="1"/>
          </p:cNvSpPr>
          <p:nvPr>
            <p:ph type="body" sz="quarter" idx="19"/>
          </p:nvPr>
        </p:nvSpPr>
        <p:spPr>
          <a:xfrm>
            <a:off x="2696845" y="2801486"/>
            <a:ext cx="2952000" cy="520463"/>
          </a:xfrm>
        </p:spPr>
        <p:txBody>
          <a:bodyPr/>
          <a:lstStyle>
            <a:lvl1pPr marL="0">
              <a:buFontTx/>
              <a:buNone/>
              <a:defRPr sz="1600" b="0" i="0" u="none" baseline="0">
                <a:solidFill>
                  <a:schemeClr val="bg1"/>
                </a:solidFill>
                <a:uFill>
                  <a:solidFill>
                    <a:schemeClr val="tx2"/>
                  </a:solidFill>
                </a:uFill>
              </a:defRPr>
            </a:lvl1pPr>
            <a:lvl2pPr marL="0">
              <a:lnSpc>
                <a:spcPct val="100000"/>
              </a:lnSpc>
              <a:buFontTx/>
              <a:buNone/>
              <a:defRPr sz="1600" b="0" i="0">
                <a:solidFill>
                  <a:schemeClr val="accent1"/>
                </a:solidFill>
              </a:defRPr>
            </a:lvl2pPr>
            <a:lvl3pPr marL="0">
              <a:buFontTx/>
              <a:buNone/>
              <a:defRPr sz="1600" b="0" i="0">
                <a:solidFill>
                  <a:schemeClr val="accent1"/>
                </a:solidFill>
              </a:defRPr>
            </a:lvl3pPr>
            <a:lvl4pPr marL="0" indent="0">
              <a:buFontTx/>
              <a:buNone/>
              <a:defRPr sz="1600" b="0" i="0">
                <a:solidFill>
                  <a:schemeClr val="accent1"/>
                </a:solidFill>
              </a:defRPr>
            </a:lvl4pPr>
            <a:lvl5pPr marL="0" indent="0">
              <a:buFontTx/>
              <a:buNone/>
              <a:defRPr sz="1600" b="0" i="0">
                <a:solidFill>
                  <a:schemeClr val="accent1"/>
                </a:solidFill>
              </a:defRPr>
            </a:lvl5pPr>
          </a:lstStyle>
          <a:p>
            <a:pPr lvl="0"/>
            <a:r>
              <a:rPr lang="fr-FR"/>
              <a:t>Cliquez pour modifier les styles du texte du masque</a:t>
            </a:r>
          </a:p>
        </p:txBody>
      </p:sp>
      <p:sp>
        <p:nvSpPr>
          <p:cNvPr id="36" name="Espace réservé du texte 7">
            <a:extLst>
              <a:ext uri="{FF2B5EF4-FFF2-40B4-BE49-F238E27FC236}">
                <a16:creationId xmlns:a16="http://schemas.microsoft.com/office/drawing/2014/main" id="{25C8EA55-D676-4271-9CC1-96DBFC6F538A}"/>
              </a:ext>
            </a:extLst>
          </p:cNvPr>
          <p:cNvSpPr>
            <a:spLocks noGrp="1"/>
          </p:cNvSpPr>
          <p:nvPr>
            <p:ph type="body" sz="quarter" idx="21"/>
          </p:nvPr>
        </p:nvSpPr>
        <p:spPr>
          <a:xfrm>
            <a:off x="8269928" y="2797917"/>
            <a:ext cx="2952000" cy="520463"/>
          </a:xfrm>
        </p:spPr>
        <p:txBody>
          <a:bodyPr/>
          <a:lstStyle>
            <a:lvl1pPr marL="0">
              <a:buFontTx/>
              <a:buNone/>
              <a:defRPr sz="1600" b="0" i="0" u="none" baseline="0">
                <a:solidFill>
                  <a:schemeClr val="bg1"/>
                </a:solidFill>
                <a:uFill>
                  <a:solidFill>
                    <a:schemeClr val="tx2"/>
                  </a:solidFill>
                </a:uFill>
              </a:defRPr>
            </a:lvl1pPr>
            <a:lvl2pPr marL="0">
              <a:lnSpc>
                <a:spcPct val="100000"/>
              </a:lnSpc>
              <a:buFontTx/>
              <a:buNone/>
              <a:defRPr sz="1600" b="0" i="0">
                <a:solidFill>
                  <a:schemeClr val="accent1"/>
                </a:solidFill>
              </a:defRPr>
            </a:lvl2pPr>
            <a:lvl3pPr marL="0">
              <a:buFontTx/>
              <a:buNone/>
              <a:defRPr sz="1600" b="0" i="0">
                <a:solidFill>
                  <a:schemeClr val="accent1"/>
                </a:solidFill>
              </a:defRPr>
            </a:lvl3pPr>
            <a:lvl4pPr marL="0" indent="0">
              <a:buFontTx/>
              <a:buNone/>
              <a:defRPr sz="1600" b="0" i="0">
                <a:solidFill>
                  <a:schemeClr val="accent1"/>
                </a:solidFill>
              </a:defRPr>
            </a:lvl4pPr>
            <a:lvl5pPr marL="0" indent="0">
              <a:buFontTx/>
              <a:buNone/>
              <a:defRPr sz="1600" b="0" i="0">
                <a:solidFill>
                  <a:schemeClr val="accent1"/>
                </a:solidFill>
              </a:defRPr>
            </a:lvl5pPr>
          </a:lstStyle>
          <a:p>
            <a:pPr lvl="0"/>
            <a:r>
              <a:rPr lang="fr-FR"/>
              <a:t>Cliquez pour modifier les styles du texte du masque</a:t>
            </a:r>
          </a:p>
        </p:txBody>
      </p:sp>
      <p:sp>
        <p:nvSpPr>
          <p:cNvPr id="37" name="Espace réservé du texte 7">
            <a:extLst>
              <a:ext uri="{FF2B5EF4-FFF2-40B4-BE49-F238E27FC236}">
                <a16:creationId xmlns:a16="http://schemas.microsoft.com/office/drawing/2014/main" id="{91617CA8-608E-44E8-AF52-CC92854D7593}"/>
              </a:ext>
            </a:extLst>
          </p:cNvPr>
          <p:cNvSpPr>
            <a:spLocks noGrp="1"/>
          </p:cNvSpPr>
          <p:nvPr>
            <p:ph type="body" sz="quarter" idx="22"/>
          </p:nvPr>
        </p:nvSpPr>
        <p:spPr>
          <a:xfrm>
            <a:off x="2767813" y="4988989"/>
            <a:ext cx="2952000" cy="520463"/>
          </a:xfrm>
        </p:spPr>
        <p:txBody>
          <a:bodyPr/>
          <a:lstStyle>
            <a:lvl1pPr marL="0">
              <a:buFontTx/>
              <a:buNone/>
              <a:defRPr sz="1600" b="0" i="0" u="none" baseline="0">
                <a:solidFill>
                  <a:schemeClr val="bg1"/>
                </a:solidFill>
                <a:uFill>
                  <a:solidFill>
                    <a:schemeClr val="tx2"/>
                  </a:solidFill>
                </a:uFill>
              </a:defRPr>
            </a:lvl1pPr>
            <a:lvl2pPr marL="0">
              <a:lnSpc>
                <a:spcPct val="100000"/>
              </a:lnSpc>
              <a:buFontTx/>
              <a:buNone/>
              <a:defRPr sz="1600" b="0" i="0">
                <a:solidFill>
                  <a:schemeClr val="accent1"/>
                </a:solidFill>
              </a:defRPr>
            </a:lvl2pPr>
            <a:lvl3pPr marL="0">
              <a:buFontTx/>
              <a:buNone/>
              <a:defRPr sz="1600" b="0" i="0">
                <a:solidFill>
                  <a:schemeClr val="accent1"/>
                </a:solidFill>
              </a:defRPr>
            </a:lvl3pPr>
            <a:lvl4pPr marL="0" indent="0">
              <a:buFontTx/>
              <a:buNone/>
              <a:defRPr sz="1600" b="0" i="0">
                <a:solidFill>
                  <a:schemeClr val="accent1"/>
                </a:solidFill>
              </a:defRPr>
            </a:lvl4pPr>
            <a:lvl5pPr marL="0" indent="0">
              <a:buFontTx/>
              <a:buNone/>
              <a:defRPr sz="1600" b="0" i="0">
                <a:solidFill>
                  <a:schemeClr val="accent1"/>
                </a:solidFill>
              </a:defRPr>
            </a:lvl5pPr>
          </a:lstStyle>
          <a:p>
            <a:pPr lvl="0"/>
            <a:r>
              <a:rPr lang="fr-FR"/>
              <a:t>Cliquez pour modifier les styles du texte du masque</a:t>
            </a:r>
          </a:p>
        </p:txBody>
      </p:sp>
      <p:sp>
        <p:nvSpPr>
          <p:cNvPr id="39" name="Espace réservé du texte 7">
            <a:extLst>
              <a:ext uri="{FF2B5EF4-FFF2-40B4-BE49-F238E27FC236}">
                <a16:creationId xmlns:a16="http://schemas.microsoft.com/office/drawing/2014/main" id="{618E8DAF-B39B-44B2-85EB-AAD943D13E97}"/>
              </a:ext>
            </a:extLst>
          </p:cNvPr>
          <p:cNvSpPr>
            <a:spLocks noGrp="1"/>
          </p:cNvSpPr>
          <p:nvPr>
            <p:ph type="body" sz="quarter" idx="24"/>
          </p:nvPr>
        </p:nvSpPr>
        <p:spPr>
          <a:xfrm>
            <a:off x="8293351" y="5030112"/>
            <a:ext cx="2952000" cy="520463"/>
          </a:xfrm>
        </p:spPr>
        <p:txBody>
          <a:bodyPr/>
          <a:lstStyle>
            <a:lvl1pPr marL="0">
              <a:buFontTx/>
              <a:buNone/>
              <a:defRPr sz="1600" b="0" i="0" u="none" baseline="0">
                <a:solidFill>
                  <a:schemeClr val="bg1"/>
                </a:solidFill>
                <a:uFill>
                  <a:solidFill>
                    <a:schemeClr val="tx2"/>
                  </a:solidFill>
                </a:uFill>
              </a:defRPr>
            </a:lvl1pPr>
            <a:lvl2pPr marL="0">
              <a:lnSpc>
                <a:spcPct val="100000"/>
              </a:lnSpc>
              <a:buFontTx/>
              <a:buNone/>
              <a:defRPr sz="1600" b="0" i="0">
                <a:solidFill>
                  <a:schemeClr val="accent1"/>
                </a:solidFill>
              </a:defRPr>
            </a:lvl2pPr>
            <a:lvl3pPr marL="0">
              <a:buFontTx/>
              <a:buNone/>
              <a:defRPr sz="1600" b="0" i="0">
                <a:solidFill>
                  <a:schemeClr val="accent1"/>
                </a:solidFill>
              </a:defRPr>
            </a:lvl3pPr>
            <a:lvl4pPr marL="0" indent="0">
              <a:buFontTx/>
              <a:buNone/>
              <a:defRPr sz="1600" b="0" i="0">
                <a:solidFill>
                  <a:schemeClr val="accent1"/>
                </a:solidFill>
              </a:defRPr>
            </a:lvl4pPr>
            <a:lvl5pPr marL="0" indent="0">
              <a:buFontTx/>
              <a:buNone/>
              <a:defRPr sz="1600" b="0" i="0">
                <a:solidFill>
                  <a:schemeClr val="accent1"/>
                </a:solidFill>
              </a:defRPr>
            </a:lvl5pPr>
          </a:lstStyle>
          <a:p>
            <a:pPr lvl="0"/>
            <a:r>
              <a:rPr lang="fr-FR"/>
              <a:t>Cliquez pour modifier les styles du texte du masque</a:t>
            </a:r>
          </a:p>
        </p:txBody>
      </p:sp>
      <p:sp>
        <p:nvSpPr>
          <p:cNvPr id="19" name="Espace réservé pour une image  3">
            <a:extLst>
              <a:ext uri="{FF2B5EF4-FFF2-40B4-BE49-F238E27FC236}">
                <a16:creationId xmlns:a16="http://schemas.microsoft.com/office/drawing/2014/main" id="{2A47B40D-CA24-4BF5-A0D9-29F854E0C1E4}"/>
              </a:ext>
            </a:extLst>
          </p:cNvPr>
          <p:cNvSpPr>
            <a:spLocks noGrp="1"/>
          </p:cNvSpPr>
          <p:nvPr>
            <p:ph type="pic" sz="quarter" idx="14" hasCustomPrompt="1"/>
          </p:nvPr>
        </p:nvSpPr>
        <p:spPr>
          <a:xfrm>
            <a:off x="1055440" y="1891517"/>
            <a:ext cx="1137349" cy="1430432"/>
          </a:xfrm>
          <a:noFill/>
        </p:spPr>
        <p:txBody>
          <a:bodyPr anchor="ctr">
            <a:noAutofit/>
          </a:bodyPr>
          <a:lstStyle>
            <a:lvl1pPr algn="ctr">
              <a:defRPr sz="1200" b="0">
                <a:solidFill>
                  <a:schemeClr val="tx1"/>
                </a:solidFill>
              </a:defRPr>
            </a:lvl1pPr>
          </a:lstStyle>
          <a:p>
            <a:r>
              <a:rPr lang="fr-FR" dirty="0"/>
              <a:t>Pictogramme</a:t>
            </a:r>
          </a:p>
        </p:txBody>
      </p:sp>
      <p:sp>
        <p:nvSpPr>
          <p:cNvPr id="20" name="Espace réservé pour une image  3">
            <a:extLst>
              <a:ext uri="{FF2B5EF4-FFF2-40B4-BE49-F238E27FC236}">
                <a16:creationId xmlns:a16="http://schemas.microsoft.com/office/drawing/2014/main" id="{798A4D55-B766-458E-A0B9-3A749AB6C481}"/>
              </a:ext>
            </a:extLst>
          </p:cNvPr>
          <p:cNvSpPr>
            <a:spLocks noGrp="1"/>
          </p:cNvSpPr>
          <p:nvPr>
            <p:ph type="pic" sz="quarter" idx="25" hasCustomPrompt="1"/>
          </p:nvPr>
        </p:nvSpPr>
        <p:spPr>
          <a:xfrm>
            <a:off x="1055440" y="4084426"/>
            <a:ext cx="1137349" cy="1430432"/>
          </a:xfrm>
          <a:noFill/>
        </p:spPr>
        <p:txBody>
          <a:bodyPr anchor="ctr">
            <a:noAutofit/>
          </a:bodyPr>
          <a:lstStyle>
            <a:lvl1pPr algn="ctr">
              <a:defRPr sz="1200" b="0">
                <a:solidFill>
                  <a:schemeClr val="tx1"/>
                </a:solidFill>
              </a:defRPr>
            </a:lvl1pPr>
          </a:lstStyle>
          <a:p>
            <a:r>
              <a:rPr lang="fr-FR" dirty="0"/>
              <a:t>Pictogramme</a:t>
            </a:r>
          </a:p>
        </p:txBody>
      </p:sp>
      <p:sp>
        <p:nvSpPr>
          <p:cNvPr id="21" name="Espace réservé pour une image  3">
            <a:extLst>
              <a:ext uri="{FF2B5EF4-FFF2-40B4-BE49-F238E27FC236}">
                <a16:creationId xmlns:a16="http://schemas.microsoft.com/office/drawing/2014/main" id="{9D7576F9-9E27-45E9-A16F-7EEF653E29C6}"/>
              </a:ext>
            </a:extLst>
          </p:cNvPr>
          <p:cNvSpPr>
            <a:spLocks noGrp="1"/>
          </p:cNvSpPr>
          <p:nvPr>
            <p:ph type="pic" sz="quarter" idx="26" hasCustomPrompt="1"/>
          </p:nvPr>
        </p:nvSpPr>
        <p:spPr>
          <a:xfrm>
            <a:off x="6585277" y="1887948"/>
            <a:ext cx="1137349" cy="1430432"/>
          </a:xfrm>
          <a:noFill/>
        </p:spPr>
        <p:txBody>
          <a:bodyPr anchor="ctr">
            <a:noAutofit/>
          </a:bodyPr>
          <a:lstStyle>
            <a:lvl1pPr algn="ctr">
              <a:defRPr sz="1200" b="0">
                <a:solidFill>
                  <a:schemeClr val="tx1"/>
                </a:solidFill>
              </a:defRPr>
            </a:lvl1pPr>
          </a:lstStyle>
          <a:p>
            <a:r>
              <a:rPr lang="fr-FR" dirty="0"/>
              <a:t>Pictogramme</a:t>
            </a:r>
          </a:p>
        </p:txBody>
      </p:sp>
      <p:sp>
        <p:nvSpPr>
          <p:cNvPr id="22" name="Espace réservé pour une image  3">
            <a:extLst>
              <a:ext uri="{FF2B5EF4-FFF2-40B4-BE49-F238E27FC236}">
                <a16:creationId xmlns:a16="http://schemas.microsoft.com/office/drawing/2014/main" id="{F55B8A03-6491-40D5-B52D-BF1483CF7ED4}"/>
              </a:ext>
            </a:extLst>
          </p:cNvPr>
          <p:cNvSpPr>
            <a:spLocks noGrp="1"/>
          </p:cNvSpPr>
          <p:nvPr>
            <p:ph type="pic" sz="quarter" idx="27" hasCustomPrompt="1"/>
          </p:nvPr>
        </p:nvSpPr>
        <p:spPr>
          <a:xfrm>
            <a:off x="6585277" y="4080857"/>
            <a:ext cx="1137349" cy="1430432"/>
          </a:xfrm>
          <a:noFill/>
        </p:spPr>
        <p:txBody>
          <a:bodyPr anchor="ctr">
            <a:noAutofit/>
          </a:bodyPr>
          <a:lstStyle>
            <a:lvl1pPr algn="ctr">
              <a:defRPr sz="1200" b="0">
                <a:solidFill>
                  <a:schemeClr val="tx1"/>
                </a:solidFill>
              </a:defRPr>
            </a:lvl1pPr>
          </a:lstStyle>
          <a:p>
            <a:r>
              <a:rPr lang="fr-FR" dirty="0"/>
              <a:t>Pictogramme</a:t>
            </a:r>
          </a:p>
        </p:txBody>
      </p:sp>
      <p:pic>
        <p:nvPicPr>
          <p:cNvPr id="23" name="Image 22" descr="Une image contenant dessin&#10;&#10;Description générée automatiquement">
            <a:extLst>
              <a:ext uri="{FF2B5EF4-FFF2-40B4-BE49-F238E27FC236}">
                <a16:creationId xmlns:a16="http://schemas.microsoft.com/office/drawing/2014/main" id="{354C26BF-E850-42F3-8794-2DF9F1C51CB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23765" y="6172803"/>
            <a:ext cx="1230021" cy="792088"/>
          </a:xfrm>
          <a:prstGeom prst="rect">
            <a:avLst/>
          </a:prstGeom>
        </p:spPr>
      </p:pic>
    </p:spTree>
    <p:extLst>
      <p:ext uri="{BB962C8B-B14F-4D97-AF65-F5344CB8AC3E}">
        <p14:creationId xmlns:p14="http://schemas.microsoft.com/office/powerpoint/2010/main" val="19638137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Graphiques">
    <p:bg>
      <p:bgPr>
        <a:solidFill>
          <a:schemeClr val="tx1"/>
        </a:solidFill>
        <a:effectLst/>
      </p:bgPr>
    </p:bg>
    <p:spTree>
      <p:nvGrpSpPr>
        <p:cNvPr id="1" name=""/>
        <p:cNvGrpSpPr/>
        <p:nvPr/>
      </p:nvGrpSpPr>
      <p:grpSpPr>
        <a:xfrm>
          <a:off x="0" y="0"/>
          <a:ext cx="0" cy="0"/>
          <a:chOff x="0" y="0"/>
          <a:chExt cx="0" cy="0"/>
        </a:xfrm>
      </p:grpSpPr>
      <p:sp>
        <p:nvSpPr>
          <p:cNvPr id="3" name="Espace réservé du pied de page 2"/>
          <p:cNvSpPr>
            <a:spLocks noGrp="1"/>
          </p:cNvSpPr>
          <p:nvPr>
            <p:ph type="ftr" sz="quarter" idx="10"/>
          </p:nvPr>
        </p:nvSpPr>
        <p:spPr/>
        <p:txBody>
          <a:bodyPr/>
          <a:lstStyle>
            <a:lvl1pPr>
              <a:defRPr>
                <a:solidFill>
                  <a:schemeClr val="bg1"/>
                </a:solidFill>
              </a:defRPr>
            </a:lvl1pPr>
          </a:lstStyle>
          <a:p>
            <a:r>
              <a:rPr lang="fr-FR"/>
              <a:t>août 2022  | Politique RSE</a:t>
            </a:r>
            <a:endParaRPr lang="fr-FR" dirty="0"/>
          </a:p>
        </p:txBody>
      </p:sp>
      <p:sp>
        <p:nvSpPr>
          <p:cNvPr id="4" name="Espace réservé du numéro de diapositive 3"/>
          <p:cNvSpPr>
            <a:spLocks noGrp="1"/>
          </p:cNvSpPr>
          <p:nvPr>
            <p:ph type="sldNum" sz="quarter" idx="11"/>
          </p:nvPr>
        </p:nvSpPr>
        <p:spPr/>
        <p:txBody>
          <a:bodyPr/>
          <a:lstStyle>
            <a:lvl1pPr algn="l">
              <a:defRPr/>
            </a:lvl1pPr>
          </a:lstStyle>
          <a:p>
            <a:fld id="{72F7D735-2684-4015-BC38-8C62B24B466E}" type="slidenum">
              <a:rPr lang="fr-FR" smtClean="0"/>
              <a:pPr/>
              <a:t>‹N°›</a:t>
            </a:fld>
            <a:endParaRPr lang="fr-FR" dirty="0"/>
          </a:p>
        </p:txBody>
      </p:sp>
      <p:sp>
        <p:nvSpPr>
          <p:cNvPr id="9" name="Espace réservé du texte 7"/>
          <p:cNvSpPr>
            <a:spLocks noGrp="1"/>
          </p:cNvSpPr>
          <p:nvPr>
            <p:ph type="body" sz="quarter" idx="13"/>
          </p:nvPr>
        </p:nvSpPr>
        <p:spPr>
          <a:xfrm>
            <a:off x="1307467" y="412792"/>
            <a:ext cx="10189207" cy="1107996"/>
          </a:xfrm>
        </p:spPr>
        <p:txBody>
          <a:bodyPr anchor="b"/>
          <a:lstStyle>
            <a:lvl1pPr marL="0">
              <a:buFontTx/>
              <a:buNone/>
              <a:defRPr sz="4000" b="1" i="0">
                <a:solidFill>
                  <a:schemeClr val="tx2"/>
                </a:solidFill>
              </a:defRPr>
            </a:lvl1pPr>
            <a:lvl2pPr marL="0">
              <a:buFontTx/>
              <a:buNone/>
              <a:defRPr sz="2200" b="0" i="0">
                <a:solidFill>
                  <a:schemeClr val="bg1"/>
                </a:solidFill>
              </a:defRPr>
            </a:lvl2pPr>
            <a:lvl3pPr marL="0">
              <a:buFontTx/>
              <a:buNone/>
              <a:defRPr sz="2200" b="0" i="0">
                <a:solidFill>
                  <a:schemeClr val="bg1"/>
                </a:solidFill>
              </a:defRPr>
            </a:lvl3pPr>
            <a:lvl4pPr marL="0" indent="0">
              <a:buFontTx/>
              <a:buNone/>
              <a:defRPr sz="2200" b="0" i="0">
                <a:solidFill>
                  <a:schemeClr val="bg1"/>
                </a:solidFill>
              </a:defRPr>
            </a:lvl4pPr>
            <a:lvl5pPr marL="0" indent="0">
              <a:buFontTx/>
              <a:buNone/>
              <a:defRPr sz="2200" b="0" i="0">
                <a:solidFill>
                  <a:schemeClr val="bg1"/>
                </a:solidFill>
              </a:defRPr>
            </a:lvl5pPr>
          </a:lstStyle>
          <a:p>
            <a:pPr lvl="0"/>
            <a:r>
              <a:rPr lang="fr-FR"/>
              <a:t>Cliquez pour modifier les styles du texte du masque</a:t>
            </a:r>
          </a:p>
        </p:txBody>
      </p:sp>
      <p:sp>
        <p:nvSpPr>
          <p:cNvPr id="6" name="Espace réservé du graphique 5"/>
          <p:cNvSpPr>
            <a:spLocks noGrp="1"/>
          </p:cNvSpPr>
          <p:nvPr>
            <p:ph type="chart" sz="quarter" idx="23"/>
          </p:nvPr>
        </p:nvSpPr>
        <p:spPr>
          <a:xfrm>
            <a:off x="695325" y="2744924"/>
            <a:ext cx="4932623" cy="2736304"/>
          </a:xfrm>
          <a:solidFill>
            <a:schemeClr val="bg2"/>
          </a:solidFill>
        </p:spPr>
        <p:txBody>
          <a:bodyPr vert="horz" wrap="square" lIns="36000" tIns="0" rIns="36000" bIns="0" rtlCol="0" anchor="ctr">
            <a:noAutofit/>
          </a:bodyPr>
          <a:lstStyle>
            <a:lvl1pPr algn="ctr">
              <a:defRPr lang="fr-FR" sz="1200" b="0">
                <a:solidFill>
                  <a:schemeClr val="tx1"/>
                </a:solidFill>
              </a:defRPr>
            </a:lvl1pPr>
          </a:lstStyle>
          <a:p>
            <a:pPr lvl="0" algn="ctr"/>
            <a:r>
              <a:rPr lang="fr-FR"/>
              <a:t>Cliquez sur l'icône pour ajouter un graphique</a:t>
            </a:r>
            <a:endParaRPr lang="fr-FR" dirty="0"/>
          </a:p>
        </p:txBody>
      </p:sp>
      <p:sp>
        <p:nvSpPr>
          <p:cNvPr id="18" name="Espace réservé du graphique 5"/>
          <p:cNvSpPr>
            <a:spLocks noGrp="1"/>
          </p:cNvSpPr>
          <p:nvPr>
            <p:ph type="chart" sz="quarter" idx="24"/>
          </p:nvPr>
        </p:nvSpPr>
        <p:spPr>
          <a:xfrm>
            <a:off x="6096000" y="2744924"/>
            <a:ext cx="3060415" cy="2736304"/>
          </a:xfrm>
          <a:solidFill>
            <a:schemeClr val="bg2"/>
          </a:solidFill>
        </p:spPr>
        <p:txBody>
          <a:bodyPr vert="horz" wrap="square" lIns="36000" tIns="0" rIns="36000" bIns="0" rtlCol="0" anchor="ctr">
            <a:noAutofit/>
          </a:bodyPr>
          <a:lstStyle>
            <a:lvl1pPr algn="ctr">
              <a:defRPr lang="fr-FR" sz="1200" b="0">
                <a:solidFill>
                  <a:schemeClr val="tx1"/>
                </a:solidFill>
              </a:defRPr>
            </a:lvl1pPr>
          </a:lstStyle>
          <a:p>
            <a:pPr lvl="0" algn="ctr"/>
            <a:r>
              <a:rPr lang="fr-FR"/>
              <a:t>Cliquez sur l'icône pour ajouter un graphique</a:t>
            </a:r>
          </a:p>
        </p:txBody>
      </p:sp>
      <p:sp>
        <p:nvSpPr>
          <p:cNvPr id="19" name="Espace réservé du graphique 5"/>
          <p:cNvSpPr>
            <a:spLocks noGrp="1"/>
          </p:cNvSpPr>
          <p:nvPr>
            <p:ph type="chart" sz="quarter" idx="25"/>
          </p:nvPr>
        </p:nvSpPr>
        <p:spPr>
          <a:xfrm>
            <a:off x="9516380" y="1772816"/>
            <a:ext cx="1977278" cy="3708412"/>
          </a:xfrm>
          <a:solidFill>
            <a:schemeClr val="bg2"/>
          </a:solidFill>
        </p:spPr>
        <p:txBody>
          <a:bodyPr vert="horz" wrap="square" lIns="36000" tIns="0" rIns="36000" bIns="0" rtlCol="0" anchor="ctr">
            <a:noAutofit/>
          </a:bodyPr>
          <a:lstStyle>
            <a:lvl1pPr algn="ctr">
              <a:defRPr lang="fr-FR" sz="1200" b="0">
                <a:solidFill>
                  <a:schemeClr val="tx1"/>
                </a:solidFill>
              </a:defRPr>
            </a:lvl1pPr>
          </a:lstStyle>
          <a:p>
            <a:pPr lvl="0" algn="ctr"/>
            <a:r>
              <a:rPr lang="fr-FR"/>
              <a:t>Cliquez sur l'icône pour ajouter un graphique</a:t>
            </a:r>
          </a:p>
        </p:txBody>
      </p:sp>
      <p:pic>
        <p:nvPicPr>
          <p:cNvPr id="11" name="Image 10" descr="Une image contenant dessin&#10;&#10;Description générée automatiquement">
            <a:extLst>
              <a:ext uri="{FF2B5EF4-FFF2-40B4-BE49-F238E27FC236}">
                <a16:creationId xmlns:a16="http://schemas.microsoft.com/office/drawing/2014/main" id="{4C5C37FB-3BDB-4842-8D88-E7D0B772BEF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23765" y="6172803"/>
            <a:ext cx="1230021" cy="792088"/>
          </a:xfrm>
          <a:prstGeom prst="rect">
            <a:avLst/>
          </a:prstGeom>
        </p:spPr>
      </p:pic>
    </p:spTree>
    <p:extLst>
      <p:ext uri="{BB962C8B-B14F-4D97-AF65-F5344CB8AC3E}">
        <p14:creationId xmlns:p14="http://schemas.microsoft.com/office/powerpoint/2010/main" val="337999178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1_Verbatim">
    <p:bg>
      <p:bgPr>
        <a:solidFill>
          <a:schemeClr val="accent1"/>
        </a:solidFill>
        <a:effectLst/>
      </p:bgPr>
    </p:bg>
    <p:spTree>
      <p:nvGrpSpPr>
        <p:cNvPr id="1" name=""/>
        <p:cNvGrpSpPr/>
        <p:nvPr/>
      </p:nvGrpSpPr>
      <p:grpSpPr>
        <a:xfrm>
          <a:off x="0" y="0"/>
          <a:ext cx="0" cy="0"/>
          <a:chOff x="0" y="0"/>
          <a:chExt cx="0" cy="0"/>
        </a:xfrm>
      </p:grpSpPr>
      <p:sp>
        <p:nvSpPr>
          <p:cNvPr id="3" name="Espace réservé du pied de page 2"/>
          <p:cNvSpPr>
            <a:spLocks noGrp="1"/>
          </p:cNvSpPr>
          <p:nvPr>
            <p:ph type="ftr" sz="quarter" idx="10"/>
          </p:nvPr>
        </p:nvSpPr>
        <p:spPr/>
        <p:txBody>
          <a:bodyPr/>
          <a:lstStyle/>
          <a:p>
            <a:r>
              <a:rPr lang="fr-FR"/>
              <a:t>août 2022  | Politique RSE</a:t>
            </a:r>
            <a:endParaRPr lang="fr-FR" dirty="0"/>
          </a:p>
        </p:txBody>
      </p:sp>
      <p:sp>
        <p:nvSpPr>
          <p:cNvPr id="4" name="Espace réservé du numéro de diapositive 3"/>
          <p:cNvSpPr>
            <a:spLocks noGrp="1"/>
          </p:cNvSpPr>
          <p:nvPr>
            <p:ph type="sldNum" sz="quarter" idx="11"/>
          </p:nvPr>
        </p:nvSpPr>
        <p:spPr/>
        <p:txBody>
          <a:bodyPr/>
          <a:lstStyle>
            <a:lvl1pPr algn="l">
              <a:defRPr/>
            </a:lvl1pPr>
          </a:lstStyle>
          <a:p>
            <a:fld id="{72F7D735-2684-4015-BC38-8C62B24B466E}" type="slidenum">
              <a:rPr lang="fr-FR" smtClean="0"/>
              <a:pPr/>
              <a:t>‹N°›</a:t>
            </a:fld>
            <a:endParaRPr lang="fr-FR" dirty="0"/>
          </a:p>
        </p:txBody>
      </p:sp>
      <p:sp>
        <p:nvSpPr>
          <p:cNvPr id="6" name="Espace réservé du texte 7"/>
          <p:cNvSpPr>
            <a:spLocks noGrp="1"/>
          </p:cNvSpPr>
          <p:nvPr>
            <p:ph type="body" sz="quarter" idx="12"/>
          </p:nvPr>
        </p:nvSpPr>
        <p:spPr>
          <a:xfrm>
            <a:off x="3945363" y="1486143"/>
            <a:ext cx="6543126" cy="3885714"/>
          </a:xfrm>
        </p:spPr>
        <p:txBody>
          <a:bodyPr anchor="ctr"/>
          <a:lstStyle>
            <a:lvl1pPr marL="0">
              <a:lnSpc>
                <a:spcPct val="110000"/>
              </a:lnSpc>
              <a:spcBef>
                <a:spcPts val="0"/>
              </a:spcBef>
              <a:buFontTx/>
              <a:buNone/>
              <a:defRPr sz="5400" b="1" i="0">
                <a:solidFill>
                  <a:schemeClr val="bg1"/>
                </a:solidFill>
              </a:defRPr>
            </a:lvl1pPr>
            <a:lvl2pPr marL="0">
              <a:lnSpc>
                <a:spcPct val="100000"/>
              </a:lnSpc>
              <a:spcBef>
                <a:spcPts val="0"/>
              </a:spcBef>
              <a:buFontTx/>
              <a:buNone/>
              <a:defRPr sz="1600" b="0" i="0"/>
            </a:lvl2pPr>
            <a:lvl3pPr marL="0">
              <a:lnSpc>
                <a:spcPct val="100000"/>
              </a:lnSpc>
              <a:spcBef>
                <a:spcPts val="0"/>
              </a:spcBef>
              <a:buFontTx/>
              <a:buNone/>
              <a:defRPr sz="1600" b="0" i="0"/>
            </a:lvl3pPr>
            <a:lvl4pPr marL="0" indent="0">
              <a:lnSpc>
                <a:spcPct val="100000"/>
              </a:lnSpc>
              <a:spcBef>
                <a:spcPts val="0"/>
              </a:spcBef>
              <a:buFontTx/>
              <a:buNone/>
              <a:defRPr sz="1600" b="0" i="0"/>
            </a:lvl4pPr>
            <a:lvl5pPr marL="0" indent="0">
              <a:lnSpc>
                <a:spcPct val="100000"/>
              </a:lnSpc>
              <a:spcBef>
                <a:spcPts val="0"/>
              </a:spcBef>
              <a:buFontTx/>
              <a:buNone/>
              <a:defRPr sz="1600" b="0" i="0"/>
            </a:lvl5pPr>
          </a:lstStyle>
          <a:p>
            <a:pPr lvl="0"/>
            <a:r>
              <a:rPr lang="fr-FR"/>
              <a:t>Cliquez pour modifier les styles du texte du masque</a:t>
            </a:r>
          </a:p>
        </p:txBody>
      </p:sp>
      <p:sp>
        <p:nvSpPr>
          <p:cNvPr id="2" name="ZoneTexte 1">
            <a:extLst>
              <a:ext uri="{FF2B5EF4-FFF2-40B4-BE49-F238E27FC236}">
                <a16:creationId xmlns:a16="http://schemas.microsoft.com/office/drawing/2014/main" id="{053753E1-B500-42DE-A588-0FABA26EAD21}"/>
              </a:ext>
            </a:extLst>
          </p:cNvPr>
          <p:cNvSpPr txBox="1"/>
          <p:nvPr userDrawn="1"/>
        </p:nvSpPr>
        <p:spPr>
          <a:xfrm>
            <a:off x="3736763" y="-1224466"/>
            <a:ext cx="1296145" cy="2985433"/>
          </a:xfrm>
          <a:prstGeom prst="rect">
            <a:avLst/>
          </a:prstGeom>
          <a:noFill/>
        </p:spPr>
        <p:txBody>
          <a:bodyPr wrap="square" lIns="36000" tIns="0" rIns="36000" bIns="0" rtlCol="0">
            <a:spAutoFit/>
          </a:bodyPr>
          <a:lstStyle/>
          <a:p>
            <a:pPr marL="0" indent="0">
              <a:buClr>
                <a:schemeClr val="tx2"/>
              </a:buClr>
              <a:buFont typeface="Arial"/>
              <a:buNone/>
            </a:pPr>
            <a:r>
              <a:rPr lang="fr-FR" sz="18000" b="1" dirty="0"/>
              <a:t>«</a:t>
            </a:r>
            <a:r>
              <a:rPr lang="fr-FR" sz="1400" dirty="0"/>
              <a:t> </a:t>
            </a:r>
          </a:p>
        </p:txBody>
      </p:sp>
      <p:sp>
        <p:nvSpPr>
          <p:cNvPr id="14" name="ZoneTexte 13">
            <a:extLst>
              <a:ext uri="{FF2B5EF4-FFF2-40B4-BE49-F238E27FC236}">
                <a16:creationId xmlns:a16="http://schemas.microsoft.com/office/drawing/2014/main" id="{91717E5E-32EF-45FB-B1B8-4C72D834C30A}"/>
              </a:ext>
            </a:extLst>
          </p:cNvPr>
          <p:cNvSpPr txBox="1"/>
          <p:nvPr userDrawn="1"/>
        </p:nvSpPr>
        <p:spPr>
          <a:xfrm>
            <a:off x="9408367" y="4853908"/>
            <a:ext cx="1296145" cy="2985433"/>
          </a:xfrm>
          <a:prstGeom prst="rect">
            <a:avLst/>
          </a:prstGeom>
          <a:noFill/>
        </p:spPr>
        <p:txBody>
          <a:bodyPr wrap="square" lIns="36000" tIns="0" rIns="36000" bIns="0" rtlCol="0">
            <a:spAutoFit/>
          </a:bodyPr>
          <a:lstStyle/>
          <a:p>
            <a:pPr marL="0" indent="0">
              <a:buClr>
                <a:schemeClr val="tx2"/>
              </a:buClr>
              <a:buFont typeface="Arial"/>
              <a:buNone/>
            </a:pPr>
            <a:r>
              <a:rPr lang="fr-FR" sz="18000" b="1" dirty="0"/>
              <a:t>»</a:t>
            </a:r>
            <a:r>
              <a:rPr lang="fr-FR" sz="1400" dirty="0"/>
              <a:t> </a:t>
            </a:r>
          </a:p>
        </p:txBody>
      </p:sp>
      <p:pic>
        <p:nvPicPr>
          <p:cNvPr id="8" name="Image 7" descr="Une image contenant noir, assis, intérieur&#10;&#10;Description générée automatiquement">
            <a:extLst>
              <a:ext uri="{FF2B5EF4-FFF2-40B4-BE49-F238E27FC236}">
                <a16:creationId xmlns:a16="http://schemas.microsoft.com/office/drawing/2014/main" id="{741C5C5A-33D0-40C8-9035-C903995FE80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1711" y="-426327"/>
            <a:ext cx="3671014" cy="5184576"/>
          </a:xfrm>
          <a:prstGeom prst="rect">
            <a:avLst/>
          </a:prstGeom>
        </p:spPr>
      </p:pic>
      <p:pic>
        <p:nvPicPr>
          <p:cNvPr id="9" name="Image 8" descr="Une image contenant dessin&#10;&#10;Description générée automatiquement">
            <a:extLst>
              <a:ext uri="{FF2B5EF4-FFF2-40B4-BE49-F238E27FC236}">
                <a16:creationId xmlns:a16="http://schemas.microsoft.com/office/drawing/2014/main" id="{D7076642-AD46-4CCB-99C3-E692C4BBBE0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923765" y="6172803"/>
            <a:ext cx="1230021" cy="792088"/>
          </a:xfrm>
          <a:prstGeom prst="rect">
            <a:avLst/>
          </a:prstGeom>
        </p:spPr>
      </p:pic>
    </p:spTree>
    <p:extLst>
      <p:ext uri="{BB962C8B-B14F-4D97-AF65-F5344CB8AC3E}">
        <p14:creationId xmlns:p14="http://schemas.microsoft.com/office/powerpoint/2010/main" val="106110190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Exergue">
    <p:bg>
      <p:bgPr>
        <a:solidFill>
          <a:schemeClr val="tx2"/>
        </a:solidFill>
        <a:effectLst/>
      </p:bgPr>
    </p:bg>
    <p:spTree>
      <p:nvGrpSpPr>
        <p:cNvPr id="1" name=""/>
        <p:cNvGrpSpPr/>
        <p:nvPr/>
      </p:nvGrpSpPr>
      <p:grpSpPr>
        <a:xfrm>
          <a:off x="0" y="0"/>
          <a:ext cx="0" cy="0"/>
          <a:chOff x="0" y="0"/>
          <a:chExt cx="0" cy="0"/>
        </a:xfrm>
      </p:grpSpPr>
      <p:sp>
        <p:nvSpPr>
          <p:cNvPr id="9" name="Espace réservé pour une image  3"/>
          <p:cNvSpPr>
            <a:spLocks noGrp="1"/>
          </p:cNvSpPr>
          <p:nvPr>
            <p:ph type="pic" sz="quarter" idx="14" hasCustomPrompt="1"/>
          </p:nvPr>
        </p:nvSpPr>
        <p:spPr>
          <a:xfrm>
            <a:off x="1725202" y="2072278"/>
            <a:ext cx="2268000" cy="2700000"/>
          </a:xfrm>
          <a:noFill/>
        </p:spPr>
        <p:txBody>
          <a:bodyPr anchor="ctr">
            <a:noAutofit/>
          </a:bodyPr>
          <a:lstStyle>
            <a:lvl1pPr algn="ctr">
              <a:defRPr sz="1200" b="0">
                <a:solidFill>
                  <a:schemeClr val="tx1"/>
                </a:solidFill>
              </a:defRPr>
            </a:lvl1pPr>
          </a:lstStyle>
          <a:p>
            <a:r>
              <a:rPr lang="fr-FR" dirty="0"/>
              <a:t>Pictogramme</a:t>
            </a:r>
          </a:p>
        </p:txBody>
      </p:sp>
      <p:sp>
        <p:nvSpPr>
          <p:cNvPr id="3" name="Espace réservé du pied de page 2"/>
          <p:cNvSpPr>
            <a:spLocks noGrp="1"/>
          </p:cNvSpPr>
          <p:nvPr>
            <p:ph type="ftr" sz="quarter" idx="10"/>
          </p:nvPr>
        </p:nvSpPr>
        <p:spPr/>
        <p:txBody>
          <a:bodyPr/>
          <a:lstStyle/>
          <a:p>
            <a:r>
              <a:rPr lang="fr-FR"/>
              <a:t>août 2022  | Politique RSE</a:t>
            </a:r>
            <a:endParaRPr lang="fr-FR" dirty="0"/>
          </a:p>
        </p:txBody>
      </p:sp>
      <p:sp>
        <p:nvSpPr>
          <p:cNvPr id="4" name="Espace réservé du numéro de diapositive 3"/>
          <p:cNvSpPr>
            <a:spLocks noGrp="1"/>
          </p:cNvSpPr>
          <p:nvPr>
            <p:ph type="sldNum" sz="quarter" idx="11"/>
          </p:nvPr>
        </p:nvSpPr>
        <p:spPr/>
        <p:txBody>
          <a:bodyPr/>
          <a:lstStyle>
            <a:lvl1pPr algn="l">
              <a:defRPr>
                <a:solidFill>
                  <a:schemeClr val="bg1"/>
                </a:solidFill>
              </a:defRPr>
            </a:lvl1pPr>
          </a:lstStyle>
          <a:p>
            <a:fld id="{72F7D735-2684-4015-BC38-8C62B24B466E}" type="slidenum">
              <a:rPr lang="fr-FR" smtClean="0"/>
              <a:pPr/>
              <a:t>‹N°›</a:t>
            </a:fld>
            <a:endParaRPr lang="fr-FR" dirty="0"/>
          </a:p>
        </p:txBody>
      </p:sp>
      <p:sp>
        <p:nvSpPr>
          <p:cNvPr id="6" name="Espace réservé du texte 7"/>
          <p:cNvSpPr>
            <a:spLocks noGrp="1"/>
          </p:cNvSpPr>
          <p:nvPr>
            <p:ph type="body" sz="quarter" idx="12"/>
          </p:nvPr>
        </p:nvSpPr>
        <p:spPr>
          <a:xfrm>
            <a:off x="4331803" y="2697133"/>
            <a:ext cx="7164871" cy="1463734"/>
          </a:xfrm>
        </p:spPr>
        <p:txBody>
          <a:bodyPr anchor="ctr"/>
          <a:lstStyle>
            <a:lvl1pPr marL="0">
              <a:lnSpc>
                <a:spcPct val="110000"/>
              </a:lnSpc>
              <a:spcBef>
                <a:spcPts val="0"/>
              </a:spcBef>
              <a:buFontTx/>
              <a:buNone/>
              <a:defRPr sz="4500" b="1" i="0">
                <a:solidFill>
                  <a:schemeClr val="bg1"/>
                </a:solidFill>
              </a:defRPr>
            </a:lvl1pPr>
            <a:lvl2pPr marL="0">
              <a:lnSpc>
                <a:spcPct val="100000"/>
              </a:lnSpc>
              <a:spcBef>
                <a:spcPts val="0"/>
              </a:spcBef>
              <a:buFontTx/>
              <a:buNone/>
              <a:defRPr sz="1600" b="0" i="0"/>
            </a:lvl2pPr>
            <a:lvl3pPr marL="0">
              <a:lnSpc>
                <a:spcPct val="100000"/>
              </a:lnSpc>
              <a:spcBef>
                <a:spcPts val="0"/>
              </a:spcBef>
              <a:buFontTx/>
              <a:buNone/>
              <a:defRPr sz="1600" b="0" i="0"/>
            </a:lvl3pPr>
            <a:lvl4pPr marL="0" indent="0">
              <a:lnSpc>
                <a:spcPct val="100000"/>
              </a:lnSpc>
              <a:spcBef>
                <a:spcPts val="0"/>
              </a:spcBef>
              <a:buFontTx/>
              <a:buNone/>
              <a:defRPr sz="1600" b="0" i="0"/>
            </a:lvl4pPr>
            <a:lvl5pPr marL="0" indent="0">
              <a:lnSpc>
                <a:spcPct val="100000"/>
              </a:lnSpc>
              <a:spcBef>
                <a:spcPts val="0"/>
              </a:spcBef>
              <a:buFontTx/>
              <a:buNone/>
              <a:defRPr sz="1600" b="0" i="0"/>
            </a:lvl5pPr>
          </a:lstStyle>
          <a:p>
            <a:pPr lvl="0"/>
            <a:r>
              <a:rPr lang="fr-FR"/>
              <a:t>Cliquez pour modifier les styles du texte du masque</a:t>
            </a:r>
          </a:p>
        </p:txBody>
      </p:sp>
      <p:pic>
        <p:nvPicPr>
          <p:cNvPr id="7" name="Image 6" descr="Une image contenant dessin&#10;&#10;Description générée automatiquement">
            <a:extLst>
              <a:ext uri="{FF2B5EF4-FFF2-40B4-BE49-F238E27FC236}">
                <a16:creationId xmlns:a16="http://schemas.microsoft.com/office/drawing/2014/main" id="{D46B463D-29C8-4695-9117-055D8480B50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23765" y="6172803"/>
            <a:ext cx="1230021" cy="792088"/>
          </a:xfrm>
          <a:prstGeom prst="rect">
            <a:avLst/>
          </a:prstGeom>
        </p:spPr>
      </p:pic>
    </p:spTree>
    <p:extLst>
      <p:ext uri="{BB962C8B-B14F-4D97-AF65-F5344CB8AC3E}">
        <p14:creationId xmlns:p14="http://schemas.microsoft.com/office/powerpoint/2010/main" val="99866769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FR" dirty="0"/>
          </a:p>
        </p:txBody>
      </p:sp>
      <p:sp>
        <p:nvSpPr>
          <p:cNvPr id="5" name="Espace réservé du pied de page 4"/>
          <p:cNvSpPr>
            <a:spLocks noGrp="1"/>
          </p:cNvSpPr>
          <p:nvPr>
            <p:ph type="ftr" sz="quarter" idx="11"/>
          </p:nvPr>
        </p:nvSpPr>
        <p:spPr/>
        <p:txBody>
          <a:bodyPr/>
          <a:lstStyle/>
          <a:p>
            <a:r>
              <a:rPr lang="fr-FR"/>
              <a:t>août 2022  | Politique RSE</a:t>
            </a:r>
          </a:p>
        </p:txBody>
      </p:sp>
      <p:sp>
        <p:nvSpPr>
          <p:cNvPr id="8" name="Espace réservé du texte 7"/>
          <p:cNvSpPr>
            <a:spLocks noGrp="1"/>
          </p:cNvSpPr>
          <p:nvPr>
            <p:ph type="body" sz="quarter" idx="12" hasCustomPrompt="1"/>
          </p:nvPr>
        </p:nvSpPr>
        <p:spPr>
          <a:xfrm>
            <a:off x="695325" y="1376772"/>
            <a:ext cx="6732823" cy="1940531"/>
          </a:xfrm>
        </p:spPr>
        <p:txBody>
          <a:bodyPr/>
          <a:lstStyle>
            <a:lvl1pPr>
              <a:defRPr/>
            </a:lvl1pPr>
            <a:lvl2pPr>
              <a:defRPr/>
            </a:lvl2pPr>
            <a:lvl3pPr>
              <a:defRPr/>
            </a:lvl3pPr>
            <a:lvl4pPr>
              <a:defRPr/>
            </a:lvl4pPr>
            <a:lvl5pPr>
              <a:defRPr/>
            </a:lvl5pPr>
            <a:lvl6pPr>
              <a:defRPr/>
            </a:lvl6pPr>
          </a:lstStyle>
          <a:p>
            <a:r>
              <a:rPr lang="fr-FR" dirty="0"/>
              <a:t>Titre de premier niveau</a:t>
            </a:r>
          </a:p>
          <a:p>
            <a:pPr lvl="1"/>
            <a:r>
              <a:rPr lang="fr-FR" dirty="0"/>
              <a:t>Titre de niveau 2</a:t>
            </a:r>
          </a:p>
          <a:p>
            <a:pPr lvl="2"/>
            <a:r>
              <a:rPr lang="fr-FR" dirty="0"/>
              <a:t>Introduction, texte courant, </a:t>
            </a:r>
            <a:r>
              <a:rPr lang="fr-FR" u="sng" dirty="0"/>
              <a:t>niveau</a:t>
            </a:r>
            <a:r>
              <a:rPr lang="fr-FR" dirty="0"/>
              <a:t> 3</a:t>
            </a:r>
          </a:p>
          <a:p>
            <a:pPr lvl="3"/>
            <a:r>
              <a:rPr lang="fr-FR" dirty="0"/>
              <a:t>Liste à puces, énumération, niveau 4</a:t>
            </a:r>
          </a:p>
          <a:p>
            <a:pPr lvl="4"/>
            <a:r>
              <a:rPr lang="fr-FR" dirty="0"/>
              <a:t>Liste à puces, énumération, niveau 5</a:t>
            </a:r>
          </a:p>
          <a:p>
            <a:pPr lvl="5"/>
            <a:r>
              <a:rPr lang="fr-FR" dirty="0"/>
              <a:t>Liste à puces, énumération, niveau 6</a:t>
            </a:r>
          </a:p>
        </p:txBody>
      </p:sp>
      <p:sp>
        <p:nvSpPr>
          <p:cNvPr id="3" name="Espace réservé du numéro de diapositive 2"/>
          <p:cNvSpPr>
            <a:spLocks noGrp="1"/>
          </p:cNvSpPr>
          <p:nvPr>
            <p:ph type="sldNum" sz="quarter" idx="15"/>
          </p:nvPr>
        </p:nvSpPr>
        <p:spPr/>
        <p:txBody>
          <a:bodyPr/>
          <a:lstStyle>
            <a:lvl1pPr algn="l">
              <a:defRPr/>
            </a:lvl1pPr>
          </a:lstStyle>
          <a:p>
            <a:fld id="{72F7D735-2684-4015-BC38-8C62B24B466E}" type="slidenum">
              <a:rPr lang="fr-FR" smtClean="0"/>
              <a:pPr/>
              <a:t>‹N°›</a:t>
            </a:fld>
            <a:endParaRPr lang="fr-FR" dirty="0"/>
          </a:p>
        </p:txBody>
      </p:sp>
    </p:spTree>
    <p:extLst>
      <p:ext uri="{BB962C8B-B14F-4D97-AF65-F5344CB8AC3E}">
        <p14:creationId xmlns:p14="http://schemas.microsoft.com/office/powerpoint/2010/main" val="279367914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exte + Aplat à droite">
    <p:spTree>
      <p:nvGrpSpPr>
        <p:cNvPr id="1" name=""/>
        <p:cNvGrpSpPr/>
        <p:nvPr/>
      </p:nvGrpSpPr>
      <p:grpSpPr>
        <a:xfrm>
          <a:off x="0" y="0"/>
          <a:ext cx="0" cy="0"/>
          <a:chOff x="0" y="0"/>
          <a:chExt cx="0" cy="0"/>
        </a:xfrm>
      </p:grpSpPr>
      <p:sp>
        <p:nvSpPr>
          <p:cNvPr id="9" name="Rectangle 8"/>
          <p:cNvSpPr/>
          <p:nvPr userDrawn="1"/>
        </p:nvSpPr>
        <p:spPr>
          <a:xfrm>
            <a:off x="7367570" y="597828"/>
            <a:ext cx="4824000" cy="626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p:txBody>
          <a:bodyPr/>
          <a:lstStyle/>
          <a:p>
            <a:r>
              <a:rPr lang="fr-FR"/>
              <a:t>Modifiez le style du titre</a:t>
            </a:r>
            <a:endParaRPr lang="fr-FR" dirty="0"/>
          </a:p>
        </p:txBody>
      </p:sp>
      <p:sp>
        <p:nvSpPr>
          <p:cNvPr id="5" name="Espace réservé du pied de page 4"/>
          <p:cNvSpPr>
            <a:spLocks noGrp="1"/>
          </p:cNvSpPr>
          <p:nvPr>
            <p:ph type="ftr" sz="quarter" idx="11"/>
          </p:nvPr>
        </p:nvSpPr>
        <p:spPr/>
        <p:txBody>
          <a:bodyPr/>
          <a:lstStyle/>
          <a:p>
            <a:r>
              <a:rPr lang="fr-FR"/>
              <a:t>août 2022  | Politique RSE</a:t>
            </a:r>
          </a:p>
        </p:txBody>
      </p:sp>
      <p:sp>
        <p:nvSpPr>
          <p:cNvPr id="8" name="Espace réservé du texte 7"/>
          <p:cNvSpPr>
            <a:spLocks noGrp="1"/>
          </p:cNvSpPr>
          <p:nvPr>
            <p:ph type="body" sz="quarter" idx="12" hasCustomPrompt="1"/>
          </p:nvPr>
        </p:nvSpPr>
        <p:spPr>
          <a:xfrm>
            <a:off x="695325" y="1376772"/>
            <a:ext cx="5400675" cy="1940531"/>
          </a:xfrm>
        </p:spPr>
        <p:txBody>
          <a:bodyPr/>
          <a:lstStyle>
            <a:lvl1pPr>
              <a:defRPr/>
            </a:lvl1pPr>
            <a:lvl2pPr>
              <a:defRPr/>
            </a:lvl2pPr>
            <a:lvl3pPr>
              <a:defRPr/>
            </a:lvl3pPr>
            <a:lvl4pPr>
              <a:defRPr/>
            </a:lvl4pPr>
            <a:lvl5pPr>
              <a:defRPr/>
            </a:lvl5pPr>
            <a:lvl6pPr>
              <a:defRPr/>
            </a:lvl6pPr>
          </a:lstStyle>
          <a:p>
            <a:r>
              <a:rPr lang="fr-FR" dirty="0"/>
              <a:t>Titre de premier niveau</a:t>
            </a:r>
          </a:p>
          <a:p>
            <a:pPr lvl="1"/>
            <a:r>
              <a:rPr lang="fr-FR" dirty="0"/>
              <a:t>Titre de niveau 2</a:t>
            </a:r>
          </a:p>
          <a:p>
            <a:pPr lvl="2"/>
            <a:r>
              <a:rPr lang="fr-FR" dirty="0"/>
              <a:t>Introduction, texte courant, </a:t>
            </a:r>
            <a:r>
              <a:rPr lang="fr-FR" u="sng" dirty="0"/>
              <a:t>niveau</a:t>
            </a:r>
            <a:r>
              <a:rPr lang="fr-FR" dirty="0"/>
              <a:t> 3</a:t>
            </a:r>
          </a:p>
          <a:p>
            <a:pPr lvl="3"/>
            <a:r>
              <a:rPr lang="fr-FR" dirty="0"/>
              <a:t>Liste à puces, énumération, niveau 4</a:t>
            </a:r>
          </a:p>
          <a:p>
            <a:pPr lvl="4"/>
            <a:r>
              <a:rPr lang="fr-FR" dirty="0"/>
              <a:t>Liste à puces, énumération, niveau 5</a:t>
            </a:r>
          </a:p>
          <a:p>
            <a:pPr lvl="5"/>
            <a:r>
              <a:rPr lang="fr-FR" dirty="0"/>
              <a:t>Liste à puces, énumération, niveau 6</a:t>
            </a:r>
          </a:p>
        </p:txBody>
      </p:sp>
      <p:sp>
        <p:nvSpPr>
          <p:cNvPr id="3" name="Espace réservé du numéro de diapositive 2"/>
          <p:cNvSpPr>
            <a:spLocks noGrp="1"/>
          </p:cNvSpPr>
          <p:nvPr>
            <p:ph type="sldNum" sz="quarter" idx="13"/>
          </p:nvPr>
        </p:nvSpPr>
        <p:spPr/>
        <p:txBody>
          <a:bodyPr/>
          <a:lstStyle>
            <a:lvl1pPr algn="l">
              <a:defRPr/>
            </a:lvl1pPr>
          </a:lstStyle>
          <a:p>
            <a:fld id="{72F7D735-2684-4015-BC38-8C62B24B466E}" type="slidenum">
              <a:rPr lang="fr-FR" smtClean="0"/>
              <a:pPr/>
              <a:t>‹N°›</a:t>
            </a:fld>
            <a:endParaRPr lang="fr-FR" dirty="0"/>
          </a:p>
        </p:txBody>
      </p:sp>
      <p:pic>
        <p:nvPicPr>
          <p:cNvPr id="10" name="Image 9">
            <a:extLst>
              <a:ext uri="{FF2B5EF4-FFF2-40B4-BE49-F238E27FC236}">
                <a16:creationId xmlns:a16="http://schemas.microsoft.com/office/drawing/2014/main" id="{484A17B1-256A-6D41-B041-8BECCFE72A4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923074" y="6167566"/>
            <a:ext cx="1221598" cy="789826"/>
          </a:xfrm>
          <a:prstGeom prst="rect">
            <a:avLst/>
          </a:prstGeom>
        </p:spPr>
      </p:pic>
    </p:spTree>
    <p:extLst>
      <p:ext uri="{BB962C8B-B14F-4D97-AF65-F5344CB8AC3E}">
        <p14:creationId xmlns:p14="http://schemas.microsoft.com/office/powerpoint/2010/main" val="224104284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exte + Aplat à gauche">
    <p:spTree>
      <p:nvGrpSpPr>
        <p:cNvPr id="1" name=""/>
        <p:cNvGrpSpPr/>
        <p:nvPr/>
      </p:nvGrpSpPr>
      <p:grpSpPr>
        <a:xfrm>
          <a:off x="0" y="0"/>
          <a:ext cx="0" cy="0"/>
          <a:chOff x="0" y="0"/>
          <a:chExt cx="0" cy="0"/>
        </a:xfrm>
      </p:grpSpPr>
      <p:sp>
        <p:nvSpPr>
          <p:cNvPr id="7" name="Rectangle 6"/>
          <p:cNvSpPr/>
          <p:nvPr userDrawn="1"/>
        </p:nvSpPr>
        <p:spPr>
          <a:xfrm>
            <a:off x="0" y="621384"/>
            <a:ext cx="6168008" cy="623661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p:txBody>
          <a:bodyPr/>
          <a:lstStyle/>
          <a:p>
            <a:r>
              <a:rPr lang="fr-FR"/>
              <a:t>Modifiez le style du titre</a:t>
            </a:r>
            <a:endParaRPr lang="fr-FR" dirty="0"/>
          </a:p>
        </p:txBody>
      </p:sp>
      <p:sp>
        <p:nvSpPr>
          <p:cNvPr id="5" name="Espace réservé du pied de page 4"/>
          <p:cNvSpPr>
            <a:spLocks noGrp="1"/>
          </p:cNvSpPr>
          <p:nvPr>
            <p:ph type="ftr" sz="quarter" idx="11"/>
          </p:nvPr>
        </p:nvSpPr>
        <p:spPr/>
        <p:txBody>
          <a:bodyPr/>
          <a:lstStyle/>
          <a:p>
            <a:r>
              <a:rPr lang="fr-FR"/>
              <a:t>août 2022  | Politique RSE</a:t>
            </a:r>
          </a:p>
        </p:txBody>
      </p:sp>
      <p:sp>
        <p:nvSpPr>
          <p:cNvPr id="8" name="Espace réservé du texte 7"/>
          <p:cNvSpPr>
            <a:spLocks noGrp="1"/>
          </p:cNvSpPr>
          <p:nvPr>
            <p:ph type="body" sz="quarter" idx="12" hasCustomPrompt="1"/>
          </p:nvPr>
        </p:nvSpPr>
        <p:spPr>
          <a:xfrm>
            <a:off x="6852084" y="1376772"/>
            <a:ext cx="4644516" cy="1940531"/>
          </a:xfrm>
        </p:spPr>
        <p:txBody>
          <a:bodyPr/>
          <a:lstStyle>
            <a:lvl1pPr>
              <a:defRPr/>
            </a:lvl1pPr>
            <a:lvl2pPr>
              <a:defRPr/>
            </a:lvl2pPr>
            <a:lvl3pPr>
              <a:defRPr/>
            </a:lvl3pPr>
            <a:lvl4pPr>
              <a:defRPr/>
            </a:lvl4pPr>
            <a:lvl5pPr>
              <a:defRPr/>
            </a:lvl5pPr>
            <a:lvl6pPr>
              <a:defRPr/>
            </a:lvl6pPr>
          </a:lstStyle>
          <a:p>
            <a:r>
              <a:rPr lang="fr-FR" dirty="0"/>
              <a:t>Titre de premier niveau</a:t>
            </a:r>
          </a:p>
          <a:p>
            <a:pPr lvl="1"/>
            <a:r>
              <a:rPr lang="fr-FR" dirty="0"/>
              <a:t>Titre de niveau 2</a:t>
            </a:r>
          </a:p>
          <a:p>
            <a:pPr lvl="2"/>
            <a:r>
              <a:rPr lang="fr-FR" dirty="0"/>
              <a:t>Introduction, texte courant, </a:t>
            </a:r>
            <a:r>
              <a:rPr lang="fr-FR" u="sng" dirty="0"/>
              <a:t>niveau</a:t>
            </a:r>
            <a:r>
              <a:rPr lang="fr-FR" dirty="0"/>
              <a:t> 3</a:t>
            </a:r>
          </a:p>
          <a:p>
            <a:pPr lvl="3"/>
            <a:r>
              <a:rPr lang="fr-FR" dirty="0"/>
              <a:t>Liste à puces, énumération, niveau 4</a:t>
            </a:r>
          </a:p>
          <a:p>
            <a:pPr lvl="4"/>
            <a:r>
              <a:rPr lang="fr-FR" dirty="0"/>
              <a:t>Liste à puces, énumération, niveau 5</a:t>
            </a:r>
          </a:p>
          <a:p>
            <a:pPr lvl="5"/>
            <a:r>
              <a:rPr lang="fr-FR" dirty="0"/>
              <a:t>Liste à puces, énumération, niveau 6</a:t>
            </a:r>
          </a:p>
        </p:txBody>
      </p:sp>
      <p:sp>
        <p:nvSpPr>
          <p:cNvPr id="3" name="Espace réservé du numéro de diapositive 2"/>
          <p:cNvSpPr>
            <a:spLocks noGrp="1"/>
          </p:cNvSpPr>
          <p:nvPr>
            <p:ph type="sldNum" sz="quarter" idx="13"/>
          </p:nvPr>
        </p:nvSpPr>
        <p:spPr/>
        <p:txBody>
          <a:bodyPr/>
          <a:lstStyle>
            <a:lvl1pPr algn="l">
              <a:defRPr/>
            </a:lvl1pPr>
          </a:lstStyle>
          <a:p>
            <a:fld id="{72F7D735-2684-4015-BC38-8C62B24B466E}" type="slidenum">
              <a:rPr lang="fr-FR" smtClean="0"/>
              <a:pPr/>
              <a:t>‹N°›</a:t>
            </a:fld>
            <a:endParaRPr lang="fr-FR" dirty="0"/>
          </a:p>
        </p:txBody>
      </p:sp>
    </p:spTree>
    <p:extLst>
      <p:ext uri="{BB962C8B-B14F-4D97-AF65-F5344CB8AC3E}">
        <p14:creationId xmlns:p14="http://schemas.microsoft.com/office/powerpoint/2010/main" val="894999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Partie 3">
    <p:bg>
      <p:bgPr>
        <a:solidFill>
          <a:schemeClr val="accent1"/>
        </a:solidFill>
        <a:effectLst/>
      </p:bgPr>
    </p:bg>
    <p:spTree>
      <p:nvGrpSpPr>
        <p:cNvPr id="1" name=""/>
        <p:cNvGrpSpPr/>
        <p:nvPr/>
      </p:nvGrpSpPr>
      <p:grpSpPr>
        <a:xfrm>
          <a:off x="0" y="0"/>
          <a:ext cx="0" cy="0"/>
          <a:chOff x="0" y="0"/>
          <a:chExt cx="0" cy="0"/>
        </a:xfrm>
      </p:grpSpPr>
      <p:sp>
        <p:nvSpPr>
          <p:cNvPr id="15" name="ZoneTexte 14">
            <a:extLst>
              <a:ext uri="{FF2B5EF4-FFF2-40B4-BE49-F238E27FC236}">
                <a16:creationId xmlns:a16="http://schemas.microsoft.com/office/drawing/2014/main" id="{DAF62F58-8384-45A8-9DCC-EE3F1F159C15}"/>
              </a:ext>
            </a:extLst>
          </p:cNvPr>
          <p:cNvSpPr txBox="1"/>
          <p:nvPr userDrawn="1"/>
        </p:nvSpPr>
        <p:spPr>
          <a:xfrm>
            <a:off x="-905107" y="1905506"/>
            <a:ext cx="1694942" cy="3046988"/>
          </a:xfrm>
          <a:prstGeom prst="rect">
            <a:avLst/>
          </a:prstGeom>
        </p:spPr>
        <p:txBody>
          <a:bodyPr vert="horz" wrap="square" lIns="36000" tIns="0" rIns="36000" bIns="0" rtlCol="0">
            <a:spAutoFit/>
          </a:bodyPr>
          <a:lstStyle>
            <a:lvl1pPr lvl="0" indent="0">
              <a:lnSpc>
                <a:spcPct val="90000"/>
              </a:lnSpc>
              <a:spcBef>
                <a:spcPts val="0"/>
              </a:spcBef>
              <a:buFontTx/>
              <a:buNone/>
              <a:defRPr sz="22000" b="1">
                <a:solidFill>
                  <a:schemeClr val="bg1"/>
                </a:solidFill>
              </a:defRPr>
            </a:lvl1pPr>
            <a:lvl2pPr indent="0">
              <a:lnSpc>
                <a:spcPct val="90000"/>
              </a:lnSpc>
              <a:spcBef>
                <a:spcPts val="1200"/>
              </a:spcBef>
              <a:buFontTx/>
              <a:buNone/>
              <a:defRPr sz="2000" b="1">
                <a:solidFill>
                  <a:schemeClr val="tx1">
                    <a:tint val="75000"/>
                  </a:schemeClr>
                </a:solidFill>
              </a:defRPr>
            </a:lvl2pPr>
            <a:lvl3pPr indent="0">
              <a:lnSpc>
                <a:spcPct val="100000"/>
              </a:lnSpc>
              <a:spcBef>
                <a:spcPts val="300"/>
              </a:spcBef>
              <a:buFontTx/>
              <a:buNone/>
              <a:defRPr>
                <a:solidFill>
                  <a:schemeClr val="tx1">
                    <a:tint val="75000"/>
                  </a:schemeClr>
                </a:solidFill>
              </a:defRPr>
            </a:lvl3pPr>
            <a:lvl4pPr indent="0">
              <a:lnSpc>
                <a:spcPct val="100000"/>
              </a:lnSpc>
              <a:spcBef>
                <a:spcPts val="300"/>
              </a:spcBef>
              <a:buClr>
                <a:schemeClr val="tx2"/>
              </a:buClr>
              <a:buFont typeface="Symbol" panose="05050102010706020507" pitchFamily="18" charset="2"/>
              <a:buNone/>
              <a:defRPr sz="1600">
                <a:solidFill>
                  <a:schemeClr val="tx1">
                    <a:tint val="75000"/>
                  </a:schemeClr>
                </a:solidFill>
              </a:defRPr>
            </a:lvl4pPr>
            <a:lvl5pPr indent="0">
              <a:lnSpc>
                <a:spcPct val="100000"/>
              </a:lnSpc>
              <a:spcBef>
                <a:spcPts val="300"/>
              </a:spcBef>
              <a:buFont typeface="Segoe UI" panose="020B0502040204020203" pitchFamily="34" charset="0"/>
              <a:buNone/>
              <a:defRPr sz="1600" i="0">
                <a:solidFill>
                  <a:schemeClr val="tx1">
                    <a:tint val="75000"/>
                  </a:schemeClr>
                </a:solidFill>
              </a:defRPr>
            </a:lvl5pPr>
            <a:lvl6pPr indent="0">
              <a:lnSpc>
                <a:spcPct val="100000"/>
              </a:lnSpc>
              <a:spcBef>
                <a:spcPts val="0"/>
              </a:spcBef>
              <a:buFont typeface="Arial" panose="020B0604020202020204" pitchFamily="34" charset="0"/>
              <a:buNone/>
              <a:defRPr sz="1600">
                <a:solidFill>
                  <a:schemeClr val="tx1">
                    <a:tint val="75000"/>
                  </a:schemeClr>
                </a:solidFill>
              </a:defRPr>
            </a:lvl6pPr>
            <a:lvl7pPr indent="0">
              <a:lnSpc>
                <a:spcPct val="90000"/>
              </a:lnSpc>
              <a:spcBef>
                <a:spcPts val="500"/>
              </a:spcBef>
              <a:buFont typeface="Arial" panose="020B0604020202020204" pitchFamily="34" charset="0"/>
              <a:buNone/>
              <a:defRPr sz="1600">
                <a:solidFill>
                  <a:schemeClr val="tx1">
                    <a:tint val="75000"/>
                  </a:schemeClr>
                </a:solidFill>
              </a:defRPr>
            </a:lvl7pPr>
            <a:lvl8pPr indent="0">
              <a:lnSpc>
                <a:spcPct val="90000"/>
              </a:lnSpc>
              <a:spcBef>
                <a:spcPts val="500"/>
              </a:spcBef>
              <a:buFont typeface="Arial" panose="020B0604020202020204" pitchFamily="34" charset="0"/>
              <a:buNone/>
              <a:defRPr sz="1600">
                <a:solidFill>
                  <a:schemeClr val="tx1">
                    <a:tint val="75000"/>
                  </a:schemeClr>
                </a:solidFill>
              </a:defRPr>
            </a:lvl8pPr>
            <a:lvl9pPr indent="0">
              <a:lnSpc>
                <a:spcPct val="90000"/>
              </a:lnSpc>
              <a:spcBef>
                <a:spcPts val="500"/>
              </a:spcBef>
              <a:buFont typeface="Arial" panose="020B0604020202020204" pitchFamily="34" charset="0"/>
              <a:buNone/>
              <a:defRPr sz="1600">
                <a:solidFill>
                  <a:schemeClr val="tx1">
                    <a:tint val="75000"/>
                  </a:schemeClr>
                </a:solidFill>
              </a:defRPr>
            </a:lvl9pPr>
          </a:lstStyle>
          <a:p>
            <a:pPr lvl="0" algn="ctr"/>
            <a:r>
              <a:rPr lang="fr-FR" sz="22000" dirty="0"/>
              <a:t>0</a:t>
            </a:r>
          </a:p>
        </p:txBody>
      </p:sp>
      <p:sp>
        <p:nvSpPr>
          <p:cNvPr id="16" name="Espace réservé du texte 2">
            <a:extLst>
              <a:ext uri="{FF2B5EF4-FFF2-40B4-BE49-F238E27FC236}">
                <a16:creationId xmlns:a16="http://schemas.microsoft.com/office/drawing/2014/main" id="{1D7119B3-8AA8-4890-BD9E-74955F6EF4F3}"/>
              </a:ext>
            </a:extLst>
          </p:cNvPr>
          <p:cNvSpPr>
            <a:spLocks noGrp="1"/>
          </p:cNvSpPr>
          <p:nvPr>
            <p:ph type="body" idx="1" hasCustomPrompt="1"/>
          </p:nvPr>
        </p:nvSpPr>
        <p:spPr>
          <a:xfrm>
            <a:off x="701447" y="1905506"/>
            <a:ext cx="1694942" cy="3046988"/>
          </a:xfrm>
        </p:spPr>
        <p:txBody>
          <a:bodyPr wrap="none"/>
          <a:lstStyle>
            <a:lvl1pPr marL="0" indent="0">
              <a:lnSpc>
                <a:spcPct val="90000"/>
              </a:lnSpc>
              <a:buNone/>
              <a:defRPr sz="220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0</a:t>
            </a:r>
          </a:p>
        </p:txBody>
      </p:sp>
      <p:sp>
        <p:nvSpPr>
          <p:cNvPr id="19" name="Titre 1">
            <a:extLst>
              <a:ext uri="{FF2B5EF4-FFF2-40B4-BE49-F238E27FC236}">
                <a16:creationId xmlns:a16="http://schemas.microsoft.com/office/drawing/2014/main" id="{868FB4A5-273B-4DFA-A845-CEAA965A3A9B}"/>
              </a:ext>
            </a:extLst>
          </p:cNvPr>
          <p:cNvSpPr>
            <a:spLocks noGrp="1"/>
          </p:cNvSpPr>
          <p:nvPr>
            <p:ph type="title" hasCustomPrompt="1"/>
          </p:nvPr>
        </p:nvSpPr>
        <p:spPr>
          <a:xfrm>
            <a:off x="3287688" y="2044005"/>
            <a:ext cx="5399167" cy="2769989"/>
          </a:xfrm>
        </p:spPr>
        <p:txBody>
          <a:bodyPr anchor="t" anchorCtr="0"/>
          <a:lstStyle>
            <a:lvl1pPr>
              <a:lnSpc>
                <a:spcPct val="100000"/>
              </a:lnSpc>
              <a:defRPr sz="6000">
                <a:solidFill>
                  <a:schemeClr val="bg1"/>
                </a:solidFill>
              </a:defRPr>
            </a:lvl1pPr>
          </a:lstStyle>
          <a:p>
            <a:r>
              <a:rPr lang="fr-FR" dirty="0"/>
              <a:t>Cliquez et modifiez le titre</a:t>
            </a:r>
          </a:p>
        </p:txBody>
      </p:sp>
    </p:spTree>
    <p:extLst>
      <p:ext uri="{BB962C8B-B14F-4D97-AF65-F5344CB8AC3E}">
        <p14:creationId xmlns:p14="http://schemas.microsoft.com/office/powerpoint/2010/main" val="40742044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Texte + Aplat 2/3 à gauche">
    <p:spTree>
      <p:nvGrpSpPr>
        <p:cNvPr id="1" name=""/>
        <p:cNvGrpSpPr/>
        <p:nvPr/>
      </p:nvGrpSpPr>
      <p:grpSpPr>
        <a:xfrm>
          <a:off x="0" y="0"/>
          <a:ext cx="0" cy="0"/>
          <a:chOff x="0" y="0"/>
          <a:chExt cx="0" cy="0"/>
        </a:xfrm>
      </p:grpSpPr>
      <p:sp>
        <p:nvSpPr>
          <p:cNvPr id="7" name="Rectangle 6"/>
          <p:cNvSpPr/>
          <p:nvPr userDrawn="1"/>
        </p:nvSpPr>
        <p:spPr>
          <a:xfrm>
            <a:off x="0" y="0"/>
            <a:ext cx="7380000" cy="68618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Espace réservé du pied de page 4"/>
          <p:cNvSpPr>
            <a:spLocks noGrp="1"/>
          </p:cNvSpPr>
          <p:nvPr>
            <p:ph type="ftr" sz="quarter" idx="11"/>
          </p:nvPr>
        </p:nvSpPr>
        <p:spPr/>
        <p:txBody>
          <a:bodyPr/>
          <a:lstStyle>
            <a:lvl1pPr>
              <a:defRPr>
                <a:solidFill>
                  <a:schemeClr val="tx1"/>
                </a:solidFill>
              </a:defRPr>
            </a:lvl1pPr>
          </a:lstStyle>
          <a:p>
            <a:r>
              <a:rPr lang="fr-FR"/>
              <a:t>août 2022  | Politique RSE</a:t>
            </a:r>
            <a:endParaRPr lang="fr-FR" dirty="0"/>
          </a:p>
        </p:txBody>
      </p:sp>
      <p:sp>
        <p:nvSpPr>
          <p:cNvPr id="6" name="Espace réservé du texte 7"/>
          <p:cNvSpPr>
            <a:spLocks noGrp="1"/>
          </p:cNvSpPr>
          <p:nvPr>
            <p:ph type="body" sz="quarter" idx="12" hasCustomPrompt="1"/>
          </p:nvPr>
        </p:nvSpPr>
        <p:spPr>
          <a:xfrm>
            <a:off x="7968208" y="1376772"/>
            <a:ext cx="3528392" cy="2383729"/>
          </a:xfrm>
        </p:spPr>
        <p:txBody>
          <a:bodyPr/>
          <a:lstStyle>
            <a:lvl1pPr>
              <a:defRPr/>
            </a:lvl1pPr>
            <a:lvl2pPr>
              <a:defRPr/>
            </a:lvl2pPr>
            <a:lvl3pPr>
              <a:defRPr/>
            </a:lvl3pPr>
            <a:lvl4pPr>
              <a:defRPr/>
            </a:lvl4pPr>
            <a:lvl5pPr>
              <a:defRPr/>
            </a:lvl5pPr>
            <a:lvl6pPr>
              <a:defRPr/>
            </a:lvl6pPr>
          </a:lstStyle>
          <a:p>
            <a:r>
              <a:rPr lang="fr-FR" dirty="0"/>
              <a:t>Titre de premier niveau</a:t>
            </a:r>
          </a:p>
          <a:p>
            <a:pPr lvl="1"/>
            <a:r>
              <a:rPr lang="fr-FR" dirty="0"/>
              <a:t>Titre de niveau 2</a:t>
            </a:r>
          </a:p>
          <a:p>
            <a:pPr lvl="2"/>
            <a:r>
              <a:rPr lang="fr-FR" dirty="0"/>
              <a:t>Introduction, texte courant, </a:t>
            </a:r>
            <a:r>
              <a:rPr lang="fr-FR" u="sng" dirty="0"/>
              <a:t>niveau</a:t>
            </a:r>
            <a:r>
              <a:rPr lang="fr-FR" dirty="0"/>
              <a:t> 3</a:t>
            </a:r>
          </a:p>
          <a:p>
            <a:pPr lvl="3"/>
            <a:r>
              <a:rPr lang="fr-FR" dirty="0"/>
              <a:t>Liste à puces, énumération, niveau 4</a:t>
            </a:r>
          </a:p>
          <a:p>
            <a:pPr lvl="4"/>
            <a:r>
              <a:rPr lang="fr-FR" dirty="0"/>
              <a:t>Liste à puces, énumération, niveau 5</a:t>
            </a:r>
          </a:p>
          <a:p>
            <a:pPr lvl="5"/>
            <a:r>
              <a:rPr lang="fr-FR" dirty="0"/>
              <a:t>Liste à puces, énumération, niveau 6</a:t>
            </a:r>
          </a:p>
        </p:txBody>
      </p:sp>
      <p:sp>
        <p:nvSpPr>
          <p:cNvPr id="8" name="Espace réservé du numéro de diapositive 7"/>
          <p:cNvSpPr>
            <a:spLocks noGrp="1"/>
          </p:cNvSpPr>
          <p:nvPr>
            <p:ph type="sldNum" sz="quarter" idx="15"/>
          </p:nvPr>
        </p:nvSpPr>
        <p:spPr/>
        <p:txBody>
          <a:bodyPr/>
          <a:lstStyle>
            <a:lvl1pPr algn="l">
              <a:defRPr/>
            </a:lvl1pPr>
          </a:lstStyle>
          <a:p>
            <a:fld id="{72F7D735-2684-4015-BC38-8C62B24B466E}" type="slidenum">
              <a:rPr lang="fr-FR" smtClean="0"/>
              <a:pPr/>
              <a:t>‹N°›</a:t>
            </a:fld>
            <a:endParaRPr lang="fr-FR" dirty="0"/>
          </a:p>
        </p:txBody>
      </p:sp>
      <p:sp>
        <p:nvSpPr>
          <p:cNvPr id="9" name="Titre 1">
            <a:extLst>
              <a:ext uri="{FF2B5EF4-FFF2-40B4-BE49-F238E27FC236}">
                <a16:creationId xmlns:a16="http://schemas.microsoft.com/office/drawing/2014/main" id="{61D1E741-297A-46B0-AAD9-F8FD733251FA}"/>
              </a:ext>
            </a:extLst>
          </p:cNvPr>
          <p:cNvSpPr>
            <a:spLocks noGrp="1"/>
          </p:cNvSpPr>
          <p:nvPr>
            <p:ph type="title"/>
          </p:nvPr>
        </p:nvSpPr>
        <p:spPr>
          <a:xfrm>
            <a:off x="551384" y="473984"/>
            <a:ext cx="10801350" cy="307777"/>
          </a:xfrm>
        </p:spPr>
        <p:txBody>
          <a:bodyPr/>
          <a:lstStyle>
            <a:lvl1pPr>
              <a:defRPr>
                <a:solidFill>
                  <a:schemeClr val="bg1"/>
                </a:solidFill>
              </a:defRPr>
            </a:lvl1pPr>
          </a:lstStyle>
          <a:p>
            <a:r>
              <a:rPr lang="fr-FR"/>
              <a:t>Modifiez le style du titre</a:t>
            </a:r>
            <a:endParaRPr lang="fr-FR" dirty="0"/>
          </a:p>
        </p:txBody>
      </p:sp>
    </p:spTree>
    <p:extLst>
      <p:ext uri="{BB962C8B-B14F-4D97-AF65-F5344CB8AC3E}">
        <p14:creationId xmlns:p14="http://schemas.microsoft.com/office/powerpoint/2010/main" val="35940901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Visuel + Aplat 2/3 droit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BA9DDCF-73E5-44C2-9578-962589F962B6}"/>
              </a:ext>
            </a:extLst>
          </p:cNvPr>
          <p:cNvSpPr/>
          <p:nvPr userDrawn="1"/>
        </p:nvSpPr>
        <p:spPr>
          <a:xfrm>
            <a:off x="-53121" y="-4964"/>
            <a:ext cx="4871864" cy="686217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11" name="Image 10">
            <a:extLst>
              <a:ext uri="{FF2B5EF4-FFF2-40B4-BE49-F238E27FC236}">
                <a16:creationId xmlns:a16="http://schemas.microsoft.com/office/drawing/2014/main" id="{5696A19C-EA3F-464B-931C-36EF45F2179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16775" y="1336511"/>
            <a:ext cx="5918854" cy="4184978"/>
          </a:xfrm>
          <a:prstGeom prst="rect">
            <a:avLst/>
          </a:prstGeom>
          <a:effectLst>
            <a:outerShdw blurRad="546100" dist="127000" dir="2700000" algn="ctr" rotWithShape="0">
              <a:srgbClr val="000000">
                <a:alpha val="40000"/>
              </a:srgbClr>
            </a:outerShdw>
          </a:effectLst>
        </p:spPr>
      </p:pic>
      <p:sp>
        <p:nvSpPr>
          <p:cNvPr id="8" name="Espace réservé du numéro de diapositive 7"/>
          <p:cNvSpPr>
            <a:spLocks noGrp="1"/>
          </p:cNvSpPr>
          <p:nvPr>
            <p:ph type="sldNum" sz="quarter" idx="15"/>
          </p:nvPr>
        </p:nvSpPr>
        <p:spPr>
          <a:xfrm>
            <a:off x="681528" y="6507292"/>
            <a:ext cx="263461" cy="123111"/>
          </a:xfrm>
        </p:spPr>
        <p:txBody>
          <a:bodyPr/>
          <a:lstStyle>
            <a:lvl1pPr algn="l">
              <a:defRPr baseline="0">
                <a:solidFill>
                  <a:schemeClr val="tx1"/>
                </a:solidFill>
              </a:defRPr>
            </a:lvl1pPr>
          </a:lstStyle>
          <a:p>
            <a:fld id="{72F7D735-2684-4015-BC38-8C62B24B466E}" type="slidenum">
              <a:rPr lang="fr-FR" smtClean="0"/>
              <a:pPr/>
              <a:t>‹N°›</a:t>
            </a:fld>
            <a:endParaRPr lang="fr-FR" dirty="0"/>
          </a:p>
        </p:txBody>
      </p:sp>
      <p:sp>
        <p:nvSpPr>
          <p:cNvPr id="7" name="Rectangle 6"/>
          <p:cNvSpPr/>
          <p:nvPr userDrawn="1"/>
        </p:nvSpPr>
        <p:spPr>
          <a:xfrm>
            <a:off x="4818743" y="-342"/>
            <a:ext cx="7380000" cy="686217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a:xfrm>
            <a:off x="5370127" y="473984"/>
            <a:ext cx="6264696" cy="307777"/>
          </a:xfrm>
        </p:spPr>
        <p:txBody>
          <a:bodyPr/>
          <a:lstStyle>
            <a:lvl1pPr>
              <a:defRPr>
                <a:solidFill>
                  <a:schemeClr val="bg1"/>
                </a:solidFill>
              </a:defRPr>
            </a:lvl1pPr>
          </a:lstStyle>
          <a:p>
            <a:r>
              <a:rPr lang="fr-FR"/>
              <a:t>Modifiez le style du titre</a:t>
            </a:r>
            <a:endParaRPr lang="fr-FR" dirty="0"/>
          </a:p>
        </p:txBody>
      </p:sp>
      <p:pic>
        <p:nvPicPr>
          <p:cNvPr id="9" name="Image 8" descr="Une image contenant dessin&#10;&#10;Description générée automatiquement">
            <a:extLst>
              <a:ext uri="{FF2B5EF4-FFF2-40B4-BE49-F238E27FC236}">
                <a16:creationId xmlns:a16="http://schemas.microsoft.com/office/drawing/2014/main" id="{B816FD6E-B501-4AF2-A78B-AB85E5133EC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923765" y="6172803"/>
            <a:ext cx="1230021" cy="792088"/>
          </a:xfrm>
          <a:prstGeom prst="rect">
            <a:avLst/>
          </a:prstGeom>
        </p:spPr>
      </p:pic>
    </p:spTree>
    <p:extLst>
      <p:ext uri="{BB962C8B-B14F-4D97-AF65-F5344CB8AC3E}">
        <p14:creationId xmlns:p14="http://schemas.microsoft.com/office/powerpoint/2010/main" val="161944873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Bio">
    <p:spTree>
      <p:nvGrpSpPr>
        <p:cNvPr id="1" name=""/>
        <p:cNvGrpSpPr/>
        <p:nvPr/>
      </p:nvGrpSpPr>
      <p:grpSpPr>
        <a:xfrm>
          <a:off x="0" y="0"/>
          <a:ext cx="0" cy="0"/>
          <a:chOff x="0" y="0"/>
          <a:chExt cx="0" cy="0"/>
        </a:xfrm>
      </p:grpSpPr>
      <p:sp>
        <p:nvSpPr>
          <p:cNvPr id="7" name="Rectangle 6"/>
          <p:cNvSpPr/>
          <p:nvPr userDrawn="1"/>
        </p:nvSpPr>
        <p:spPr>
          <a:xfrm>
            <a:off x="0" y="597828"/>
            <a:ext cx="12192000" cy="626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p:txBody>
          <a:bodyPr/>
          <a:lstStyle/>
          <a:p>
            <a:r>
              <a:rPr lang="fr-FR"/>
              <a:t>Modifiez le style du titre</a:t>
            </a:r>
            <a:endParaRPr lang="fr-FR" dirty="0"/>
          </a:p>
        </p:txBody>
      </p:sp>
      <p:sp>
        <p:nvSpPr>
          <p:cNvPr id="5" name="Espace réservé du pied de page 4"/>
          <p:cNvSpPr>
            <a:spLocks noGrp="1"/>
          </p:cNvSpPr>
          <p:nvPr>
            <p:ph type="ftr" sz="quarter" idx="11"/>
          </p:nvPr>
        </p:nvSpPr>
        <p:spPr/>
        <p:txBody>
          <a:bodyPr/>
          <a:lstStyle>
            <a:lvl1pPr>
              <a:defRPr>
                <a:solidFill>
                  <a:schemeClr val="tx1"/>
                </a:solidFill>
              </a:defRPr>
            </a:lvl1pPr>
          </a:lstStyle>
          <a:p>
            <a:r>
              <a:rPr lang="fr-FR"/>
              <a:t>août 2022  | Politique RSE</a:t>
            </a:r>
            <a:endParaRPr lang="fr-FR" dirty="0"/>
          </a:p>
        </p:txBody>
      </p:sp>
      <p:sp>
        <p:nvSpPr>
          <p:cNvPr id="6" name="Espace réservé du texte 7"/>
          <p:cNvSpPr>
            <a:spLocks noGrp="1"/>
          </p:cNvSpPr>
          <p:nvPr>
            <p:ph type="body" sz="quarter" idx="12" hasCustomPrompt="1"/>
          </p:nvPr>
        </p:nvSpPr>
        <p:spPr>
          <a:xfrm>
            <a:off x="5447928" y="1627985"/>
            <a:ext cx="6048672" cy="803618"/>
          </a:xfrm>
        </p:spPr>
        <p:txBody>
          <a:bodyPr/>
          <a:lstStyle>
            <a:lvl1pPr marL="0">
              <a:lnSpc>
                <a:spcPct val="100000"/>
              </a:lnSpc>
              <a:spcBef>
                <a:spcPts val="0"/>
              </a:spcBef>
              <a:spcAft>
                <a:spcPts val="1200"/>
              </a:spcAft>
              <a:buFontTx/>
              <a:buNone/>
              <a:defRPr sz="2600" b="1">
                <a:solidFill>
                  <a:schemeClr val="tx1"/>
                </a:solidFill>
              </a:defRPr>
            </a:lvl1pPr>
            <a:lvl2pPr marL="0">
              <a:lnSpc>
                <a:spcPct val="110000"/>
              </a:lnSpc>
              <a:spcBef>
                <a:spcPts val="0"/>
              </a:spcBef>
              <a:buFontTx/>
              <a:buNone/>
              <a:defRPr sz="1600" b="0">
                <a:solidFill>
                  <a:schemeClr val="tx1"/>
                </a:solidFill>
              </a:defRPr>
            </a:lvl2pPr>
            <a:lvl3pPr marL="0">
              <a:lnSpc>
                <a:spcPct val="100000"/>
              </a:lnSpc>
              <a:spcBef>
                <a:spcPts val="0"/>
              </a:spcBef>
              <a:buFontTx/>
              <a:buNone/>
              <a:defRPr sz="1600" b="0">
                <a:solidFill>
                  <a:schemeClr val="tx1"/>
                </a:solidFill>
              </a:defRPr>
            </a:lvl3pPr>
            <a:lvl4pPr marL="0" indent="0">
              <a:lnSpc>
                <a:spcPct val="100000"/>
              </a:lnSpc>
              <a:spcBef>
                <a:spcPts val="0"/>
              </a:spcBef>
              <a:buFontTx/>
              <a:buNone/>
              <a:defRPr sz="1600" b="0">
                <a:solidFill>
                  <a:schemeClr val="tx1"/>
                </a:solidFill>
              </a:defRPr>
            </a:lvl4pPr>
            <a:lvl5pPr marL="0" indent="0">
              <a:lnSpc>
                <a:spcPct val="100000"/>
              </a:lnSpc>
              <a:spcBef>
                <a:spcPts val="0"/>
              </a:spcBef>
              <a:buFontTx/>
              <a:buNone/>
              <a:defRPr sz="1600" b="0">
                <a:solidFill>
                  <a:schemeClr val="tx1"/>
                </a:solidFill>
              </a:defRPr>
            </a:lvl5pPr>
            <a:lvl6pPr>
              <a:defRPr/>
            </a:lvl6pPr>
          </a:lstStyle>
          <a:p>
            <a:r>
              <a:rPr lang="fr-FR" dirty="0"/>
              <a:t>Titre de premier niveau</a:t>
            </a:r>
          </a:p>
          <a:p>
            <a:pPr lvl="1"/>
            <a:r>
              <a:rPr lang="fr-FR" dirty="0"/>
              <a:t>Titre de niveau 2</a:t>
            </a:r>
          </a:p>
        </p:txBody>
      </p:sp>
      <p:sp>
        <p:nvSpPr>
          <p:cNvPr id="8" name="Espace réservé du numéro de diapositive 7"/>
          <p:cNvSpPr>
            <a:spLocks noGrp="1"/>
          </p:cNvSpPr>
          <p:nvPr>
            <p:ph type="sldNum" sz="quarter" idx="15"/>
          </p:nvPr>
        </p:nvSpPr>
        <p:spPr/>
        <p:txBody>
          <a:bodyPr/>
          <a:lstStyle>
            <a:lvl1pPr algn="l">
              <a:defRPr/>
            </a:lvl1pPr>
          </a:lstStyle>
          <a:p>
            <a:fld id="{72F7D735-2684-4015-BC38-8C62B24B466E}" type="slidenum">
              <a:rPr lang="fr-FR" smtClean="0"/>
              <a:pPr/>
              <a:t>‹N°›</a:t>
            </a:fld>
            <a:endParaRPr lang="fr-FR" dirty="0"/>
          </a:p>
        </p:txBody>
      </p:sp>
      <p:sp>
        <p:nvSpPr>
          <p:cNvPr id="11" name="Espace réservé du texte 7"/>
          <p:cNvSpPr>
            <a:spLocks noGrp="1"/>
          </p:cNvSpPr>
          <p:nvPr>
            <p:ph type="body" sz="quarter" idx="16" hasCustomPrompt="1"/>
          </p:nvPr>
        </p:nvSpPr>
        <p:spPr>
          <a:xfrm>
            <a:off x="1349409" y="4006225"/>
            <a:ext cx="3558459" cy="430887"/>
          </a:xfrm>
        </p:spPr>
        <p:txBody>
          <a:bodyPr/>
          <a:lstStyle>
            <a:lvl1pPr marL="0">
              <a:lnSpc>
                <a:spcPct val="100000"/>
              </a:lnSpc>
              <a:spcBef>
                <a:spcPts val="0"/>
              </a:spcBef>
              <a:buFontTx/>
              <a:buNone/>
              <a:defRPr sz="1500" b="1" i="0"/>
            </a:lvl1pPr>
            <a:lvl2pPr marL="0">
              <a:lnSpc>
                <a:spcPct val="100000"/>
              </a:lnSpc>
              <a:spcBef>
                <a:spcPts val="0"/>
              </a:spcBef>
              <a:buFontTx/>
              <a:buNone/>
              <a:defRPr sz="1300" b="0" i="0">
                <a:solidFill>
                  <a:schemeClr val="tx2"/>
                </a:solidFill>
              </a:defRPr>
            </a:lvl2pPr>
            <a:lvl3pPr marL="0">
              <a:lnSpc>
                <a:spcPct val="100000"/>
              </a:lnSpc>
              <a:spcBef>
                <a:spcPts val="0"/>
              </a:spcBef>
              <a:buFontTx/>
              <a:buNone/>
              <a:defRPr sz="1600" b="0" i="0"/>
            </a:lvl3pPr>
            <a:lvl4pPr marL="0" indent="0">
              <a:lnSpc>
                <a:spcPct val="100000"/>
              </a:lnSpc>
              <a:spcBef>
                <a:spcPts val="0"/>
              </a:spcBef>
              <a:buFontTx/>
              <a:buNone/>
              <a:defRPr sz="1600" b="0" i="0"/>
            </a:lvl4pPr>
            <a:lvl5pPr marL="0" indent="0">
              <a:lnSpc>
                <a:spcPct val="100000"/>
              </a:lnSpc>
              <a:spcBef>
                <a:spcPts val="0"/>
              </a:spcBef>
              <a:buFontTx/>
              <a:buNone/>
              <a:defRPr sz="1600" b="0" i="0"/>
            </a:lvl5pPr>
            <a:lvl6pPr>
              <a:defRPr/>
            </a:lvl6pPr>
          </a:lstStyle>
          <a:p>
            <a:r>
              <a:rPr lang="fr-FR" dirty="0"/>
              <a:t>Titre de premier niveau</a:t>
            </a:r>
          </a:p>
          <a:p>
            <a:pPr lvl="1"/>
            <a:r>
              <a:rPr lang="fr-FR" dirty="0"/>
              <a:t>Titre de niveau 2</a:t>
            </a:r>
          </a:p>
        </p:txBody>
      </p:sp>
      <p:sp>
        <p:nvSpPr>
          <p:cNvPr id="13" name="Espace réservé pour une image  3"/>
          <p:cNvSpPr>
            <a:spLocks noGrp="1" noChangeAspect="1"/>
          </p:cNvSpPr>
          <p:nvPr>
            <p:ph type="pic" sz="quarter" idx="14"/>
          </p:nvPr>
        </p:nvSpPr>
        <p:spPr>
          <a:xfrm>
            <a:off x="1342777" y="1587388"/>
            <a:ext cx="2160000" cy="2160000"/>
          </a:xfrm>
          <a:prstGeom prst="ellipse">
            <a:avLst/>
          </a:prstGeom>
          <a:solidFill>
            <a:schemeClr val="bg2"/>
          </a:solidFill>
        </p:spPr>
        <p:txBody>
          <a:bodyPr anchor="ctr">
            <a:noAutofit/>
          </a:bodyPr>
          <a:lstStyle>
            <a:lvl1pPr algn="ctr">
              <a:defRPr sz="1200" b="0">
                <a:solidFill>
                  <a:schemeClr val="tx1"/>
                </a:solidFill>
              </a:defRPr>
            </a:lvl1pPr>
          </a:lstStyle>
          <a:p>
            <a:r>
              <a:rPr lang="fr-FR"/>
              <a:t>Cliquez sur l'icône pour ajouter une image</a:t>
            </a:r>
            <a:endParaRPr lang="fr-FR" dirty="0"/>
          </a:p>
        </p:txBody>
      </p:sp>
      <p:pic>
        <p:nvPicPr>
          <p:cNvPr id="10" name="Image 9">
            <a:extLst>
              <a:ext uri="{FF2B5EF4-FFF2-40B4-BE49-F238E27FC236}">
                <a16:creationId xmlns:a16="http://schemas.microsoft.com/office/drawing/2014/main" id="{2E123050-E790-3642-8D40-B7FAAF73CFE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923074" y="6167566"/>
            <a:ext cx="1221598" cy="789826"/>
          </a:xfrm>
          <a:prstGeom prst="rect">
            <a:avLst/>
          </a:prstGeom>
        </p:spPr>
      </p:pic>
    </p:spTree>
    <p:extLst>
      <p:ext uri="{BB962C8B-B14F-4D97-AF65-F5344CB8AC3E}">
        <p14:creationId xmlns:p14="http://schemas.microsoft.com/office/powerpoint/2010/main" val="347434966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exte + Visuel à droite">
    <p:spTree>
      <p:nvGrpSpPr>
        <p:cNvPr id="1" name=""/>
        <p:cNvGrpSpPr/>
        <p:nvPr/>
      </p:nvGrpSpPr>
      <p:grpSpPr>
        <a:xfrm>
          <a:off x="0" y="0"/>
          <a:ext cx="0" cy="0"/>
          <a:chOff x="0" y="0"/>
          <a:chExt cx="0" cy="0"/>
        </a:xfrm>
      </p:grpSpPr>
      <p:sp>
        <p:nvSpPr>
          <p:cNvPr id="4" name="Espace réservé pour une image  3"/>
          <p:cNvSpPr>
            <a:spLocks noGrp="1"/>
          </p:cNvSpPr>
          <p:nvPr>
            <p:ph type="pic" sz="quarter" idx="14"/>
          </p:nvPr>
        </p:nvSpPr>
        <p:spPr>
          <a:xfrm>
            <a:off x="7367588" y="598170"/>
            <a:ext cx="4824412" cy="6264000"/>
          </a:xfrm>
          <a:solidFill>
            <a:schemeClr val="bg2"/>
          </a:solidFill>
        </p:spPr>
        <p:txBody>
          <a:bodyPr anchor="ctr">
            <a:noAutofit/>
          </a:bodyPr>
          <a:lstStyle>
            <a:lvl1pPr algn="ctr">
              <a:defRPr sz="1200" b="0">
                <a:solidFill>
                  <a:schemeClr val="tx1"/>
                </a:solidFill>
              </a:defRPr>
            </a:lvl1pPr>
          </a:lstStyle>
          <a:p>
            <a:r>
              <a:rPr lang="fr-FR"/>
              <a:t>Cliquez sur l'icône pour ajouter une image</a:t>
            </a:r>
          </a:p>
        </p:txBody>
      </p:sp>
      <p:sp>
        <p:nvSpPr>
          <p:cNvPr id="2" name="Titre 1"/>
          <p:cNvSpPr>
            <a:spLocks noGrp="1"/>
          </p:cNvSpPr>
          <p:nvPr>
            <p:ph type="title"/>
          </p:nvPr>
        </p:nvSpPr>
        <p:spPr/>
        <p:txBody>
          <a:bodyPr/>
          <a:lstStyle/>
          <a:p>
            <a:r>
              <a:rPr lang="fr-FR"/>
              <a:t>Modifiez le style du titre</a:t>
            </a:r>
            <a:endParaRPr lang="fr-FR" dirty="0"/>
          </a:p>
        </p:txBody>
      </p:sp>
      <p:sp>
        <p:nvSpPr>
          <p:cNvPr id="5" name="Espace réservé du pied de page 4"/>
          <p:cNvSpPr>
            <a:spLocks noGrp="1"/>
          </p:cNvSpPr>
          <p:nvPr>
            <p:ph type="ftr" sz="quarter" idx="11"/>
          </p:nvPr>
        </p:nvSpPr>
        <p:spPr/>
        <p:txBody>
          <a:bodyPr/>
          <a:lstStyle/>
          <a:p>
            <a:r>
              <a:rPr lang="fr-FR"/>
              <a:t>août 2022  | Politique RSE</a:t>
            </a:r>
          </a:p>
        </p:txBody>
      </p:sp>
      <p:sp>
        <p:nvSpPr>
          <p:cNvPr id="8" name="Espace réservé du texte 7"/>
          <p:cNvSpPr>
            <a:spLocks noGrp="1"/>
          </p:cNvSpPr>
          <p:nvPr>
            <p:ph type="body" sz="quarter" idx="12" hasCustomPrompt="1"/>
          </p:nvPr>
        </p:nvSpPr>
        <p:spPr>
          <a:xfrm>
            <a:off x="695325" y="1376772"/>
            <a:ext cx="5400675" cy="1940531"/>
          </a:xfrm>
        </p:spPr>
        <p:txBody>
          <a:bodyPr/>
          <a:lstStyle>
            <a:lvl1pPr>
              <a:defRPr/>
            </a:lvl1pPr>
            <a:lvl2pPr>
              <a:defRPr/>
            </a:lvl2pPr>
            <a:lvl3pPr>
              <a:defRPr/>
            </a:lvl3pPr>
            <a:lvl4pPr>
              <a:defRPr/>
            </a:lvl4pPr>
            <a:lvl5pPr>
              <a:defRPr/>
            </a:lvl5pPr>
            <a:lvl6pPr>
              <a:defRPr/>
            </a:lvl6pPr>
          </a:lstStyle>
          <a:p>
            <a:r>
              <a:rPr lang="fr-FR" dirty="0"/>
              <a:t>Titre de premier niveau</a:t>
            </a:r>
          </a:p>
          <a:p>
            <a:pPr lvl="1"/>
            <a:r>
              <a:rPr lang="fr-FR" dirty="0"/>
              <a:t>Titre de niveau 2</a:t>
            </a:r>
          </a:p>
          <a:p>
            <a:pPr lvl="2"/>
            <a:r>
              <a:rPr lang="fr-FR" dirty="0"/>
              <a:t>Introduction, texte courant, </a:t>
            </a:r>
            <a:r>
              <a:rPr lang="fr-FR" u="sng" dirty="0"/>
              <a:t>niveau</a:t>
            </a:r>
            <a:r>
              <a:rPr lang="fr-FR" dirty="0"/>
              <a:t> 3</a:t>
            </a:r>
          </a:p>
          <a:p>
            <a:pPr lvl="3"/>
            <a:r>
              <a:rPr lang="fr-FR" dirty="0"/>
              <a:t>Liste à puces, énumération, niveau 4</a:t>
            </a:r>
          </a:p>
          <a:p>
            <a:pPr lvl="4"/>
            <a:r>
              <a:rPr lang="fr-FR" dirty="0"/>
              <a:t>Liste à puces, énumération, niveau 5</a:t>
            </a:r>
          </a:p>
          <a:p>
            <a:pPr lvl="5"/>
            <a:r>
              <a:rPr lang="fr-FR" dirty="0"/>
              <a:t>Liste à puces, énumération, niveau 6</a:t>
            </a:r>
          </a:p>
        </p:txBody>
      </p:sp>
      <p:sp>
        <p:nvSpPr>
          <p:cNvPr id="3" name="Espace réservé du numéro de diapositive 2"/>
          <p:cNvSpPr>
            <a:spLocks noGrp="1"/>
          </p:cNvSpPr>
          <p:nvPr>
            <p:ph type="sldNum" sz="quarter" idx="15"/>
          </p:nvPr>
        </p:nvSpPr>
        <p:spPr/>
        <p:txBody>
          <a:bodyPr/>
          <a:lstStyle>
            <a:lvl1pPr algn="l">
              <a:defRPr/>
            </a:lvl1pPr>
          </a:lstStyle>
          <a:p>
            <a:fld id="{72F7D735-2684-4015-BC38-8C62B24B466E}" type="slidenum">
              <a:rPr lang="fr-FR" smtClean="0"/>
              <a:pPr/>
              <a:t>‹N°›</a:t>
            </a:fld>
            <a:endParaRPr lang="fr-FR" dirty="0"/>
          </a:p>
        </p:txBody>
      </p:sp>
    </p:spTree>
    <p:extLst>
      <p:ext uri="{BB962C8B-B14F-4D97-AF65-F5344CB8AC3E}">
        <p14:creationId xmlns:p14="http://schemas.microsoft.com/office/powerpoint/2010/main" val="60362249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exte + Visuel à gauche">
    <p:spTree>
      <p:nvGrpSpPr>
        <p:cNvPr id="1" name=""/>
        <p:cNvGrpSpPr/>
        <p:nvPr/>
      </p:nvGrpSpPr>
      <p:grpSpPr>
        <a:xfrm>
          <a:off x="0" y="0"/>
          <a:ext cx="0" cy="0"/>
          <a:chOff x="0" y="0"/>
          <a:chExt cx="0" cy="0"/>
        </a:xfrm>
      </p:grpSpPr>
      <p:sp>
        <p:nvSpPr>
          <p:cNvPr id="4" name="Espace réservé pour une image  3"/>
          <p:cNvSpPr>
            <a:spLocks noGrp="1"/>
          </p:cNvSpPr>
          <p:nvPr>
            <p:ph type="pic" sz="quarter" idx="14"/>
          </p:nvPr>
        </p:nvSpPr>
        <p:spPr>
          <a:xfrm>
            <a:off x="0" y="598170"/>
            <a:ext cx="6192000" cy="6264000"/>
          </a:xfrm>
          <a:solidFill>
            <a:schemeClr val="bg2"/>
          </a:solidFill>
        </p:spPr>
        <p:txBody>
          <a:bodyPr anchor="ctr">
            <a:noAutofit/>
          </a:bodyPr>
          <a:lstStyle>
            <a:lvl1pPr algn="ctr">
              <a:defRPr sz="1200" b="0">
                <a:solidFill>
                  <a:schemeClr val="tx1"/>
                </a:solidFill>
              </a:defRPr>
            </a:lvl1pPr>
          </a:lstStyle>
          <a:p>
            <a:r>
              <a:rPr lang="fr-FR"/>
              <a:t>Cliquez sur l'icône pour ajouter une image</a:t>
            </a:r>
          </a:p>
        </p:txBody>
      </p:sp>
      <p:sp>
        <p:nvSpPr>
          <p:cNvPr id="2" name="Titre 1"/>
          <p:cNvSpPr>
            <a:spLocks noGrp="1"/>
          </p:cNvSpPr>
          <p:nvPr>
            <p:ph type="title"/>
          </p:nvPr>
        </p:nvSpPr>
        <p:spPr/>
        <p:txBody>
          <a:bodyPr/>
          <a:lstStyle/>
          <a:p>
            <a:r>
              <a:rPr lang="fr-FR"/>
              <a:t>Modifiez le style du titre</a:t>
            </a:r>
            <a:endParaRPr lang="fr-FR" dirty="0"/>
          </a:p>
        </p:txBody>
      </p:sp>
      <p:sp>
        <p:nvSpPr>
          <p:cNvPr id="5" name="Espace réservé du pied de page 4"/>
          <p:cNvSpPr>
            <a:spLocks noGrp="1"/>
          </p:cNvSpPr>
          <p:nvPr>
            <p:ph type="ftr" sz="quarter" idx="11"/>
          </p:nvPr>
        </p:nvSpPr>
        <p:spPr/>
        <p:txBody>
          <a:bodyPr/>
          <a:lstStyle>
            <a:lvl1pPr>
              <a:defRPr>
                <a:solidFill>
                  <a:schemeClr val="bg1"/>
                </a:solidFill>
              </a:defRPr>
            </a:lvl1pPr>
          </a:lstStyle>
          <a:p>
            <a:r>
              <a:rPr lang="fr-FR"/>
              <a:t>août 2022  | Politique RSE</a:t>
            </a:r>
          </a:p>
        </p:txBody>
      </p:sp>
      <p:sp>
        <p:nvSpPr>
          <p:cNvPr id="6" name="Espace réservé du texte 7"/>
          <p:cNvSpPr>
            <a:spLocks noGrp="1"/>
          </p:cNvSpPr>
          <p:nvPr>
            <p:ph type="body" sz="quarter" idx="12" hasCustomPrompt="1"/>
          </p:nvPr>
        </p:nvSpPr>
        <p:spPr>
          <a:xfrm>
            <a:off x="6852084" y="1376772"/>
            <a:ext cx="4644516" cy="1940531"/>
          </a:xfrm>
        </p:spPr>
        <p:txBody>
          <a:bodyPr/>
          <a:lstStyle>
            <a:lvl1pPr>
              <a:defRPr/>
            </a:lvl1pPr>
            <a:lvl2pPr>
              <a:defRPr/>
            </a:lvl2pPr>
            <a:lvl3pPr>
              <a:defRPr/>
            </a:lvl3pPr>
            <a:lvl4pPr>
              <a:defRPr/>
            </a:lvl4pPr>
            <a:lvl5pPr>
              <a:defRPr/>
            </a:lvl5pPr>
            <a:lvl6pPr>
              <a:defRPr/>
            </a:lvl6pPr>
          </a:lstStyle>
          <a:p>
            <a:r>
              <a:rPr lang="fr-FR" dirty="0"/>
              <a:t>Titre de premier niveau</a:t>
            </a:r>
          </a:p>
          <a:p>
            <a:pPr lvl="1"/>
            <a:r>
              <a:rPr lang="fr-FR" dirty="0"/>
              <a:t>Titre de niveau 2</a:t>
            </a:r>
          </a:p>
          <a:p>
            <a:pPr lvl="2"/>
            <a:r>
              <a:rPr lang="fr-FR" dirty="0"/>
              <a:t>Introduction, texte courant, </a:t>
            </a:r>
            <a:r>
              <a:rPr lang="fr-FR" u="sng" dirty="0"/>
              <a:t>niveau</a:t>
            </a:r>
            <a:r>
              <a:rPr lang="fr-FR" dirty="0"/>
              <a:t> 3</a:t>
            </a:r>
          </a:p>
          <a:p>
            <a:pPr lvl="3"/>
            <a:r>
              <a:rPr lang="fr-FR" dirty="0"/>
              <a:t>Liste à puces, énumération, niveau 4</a:t>
            </a:r>
          </a:p>
          <a:p>
            <a:pPr lvl="4"/>
            <a:r>
              <a:rPr lang="fr-FR" dirty="0"/>
              <a:t>Liste à puces, énumération, niveau 5</a:t>
            </a:r>
          </a:p>
          <a:p>
            <a:pPr lvl="5"/>
            <a:r>
              <a:rPr lang="fr-FR" dirty="0"/>
              <a:t>Liste à puces, énumération, niveau 6</a:t>
            </a:r>
          </a:p>
        </p:txBody>
      </p:sp>
      <p:sp>
        <p:nvSpPr>
          <p:cNvPr id="8" name="Espace réservé du numéro de diapositive 7"/>
          <p:cNvSpPr>
            <a:spLocks noGrp="1"/>
          </p:cNvSpPr>
          <p:nvPr>
            <p:ph type="sldNum" sz="quarter" idx="15"/>
          </p:nvPr>
        </p:nvSpPr>
        <p:spPr/>
        <p:txBody>
          <a:bodyPr/>
          <a:lstStyle>
            <a:lvl1pPr algn="l">
              <a:defRPr/>
            </a:lvl1pPr>
          </a:lstStyle>
          <a:p>
            <a:fld id="{72F7D735-2684-4015-BC38-8C62B24B466E}" type="slidenum">
              <a:rPr lang="fr-FR" smtClean="0"/>
              <a:pPr/>
              <a:t>‹N°›</a:t>
            </a:fld>
            <a:endParaRPr lang="fr-FR" dirty="0"/>
          </a:p>
        </p:txBody>
      </p:sp>
    </p:spTree>
    <p:extLst>
      <p:ext uri="{BB962C8B-B14F-4D97-AF65-F5344CB8AC3E}">
        <p14:creationId xmlns:p14="http://schemas.microsoft.com/office/powerpoint/2010/main" val="364246338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exte + Visuel 2/3 à gauche">
    <p:spTree>
      <p:nvGrpSpPr>
        <p:cNvPr id="1" name=""/>
        <p:cNvGrpSpPr/>
        <p:nvPr/>
      </p:nvGrpSpPr>
      <p:grpSpPr>
        <a:xfrm>
          <a:off x="0" y="0"/>
          <a:ext cx="0" cy="0"/>
          <a:chOff x="0" y="0"/>
          <a:chExt cx="0" cy="0"/>
        </a:xfrm>
      </p:grpSpPr>
      <p:sp>
        <p:nvSpPr>
          <p:cNvPr id="4" name="Espace réservé pour une image  3"/>
          <p:cNvSpPr>
            <a:spLocks noGrp="1"/>
          </p:cNvSpPr>
          <p:nvPr>
            <p:ph type="pic" sz="quarter" idx="14"/>
          </p:nvPr>
        </p:nvSpPr>
        <p:spPr>
          <a:xfrm>
            <a:off x="0" y="598170"/>
            <a:ext cx="7380000" cy="6264000"/>
          </a:xfrm>
          <a:solidFill>
            <a:schemeClr val="bg2"/>
          </a:solidFill>
        </p:spPr>
        <p:txBody>
          <a:bodyPr anchor="ctr">
            <a:noAutofit/>
          </a:bodyPr>
          <a:lstStyle>
            <a:lvl1pPr algn="ctr">
              <a:defRPr sz="1200" b="0">
                <a:solidFill>
                  <a:schemeClr val="tx1"/>
                </a:solidFill>
              </a:defRPr>
            </a:lvl1pPr>
          </a:lstStyle>
          <a:p>
            <a:r>
              <a:rPr lang="fr-FR"/>
              <a:t>Cliquez sur l'icône pour ajouter une image</a:t>
            </a:r>
          </a:p>
        </p:txBody>
      </p:sp>
      <p:sp>
        <p:nvSpPr>
          <p:cNvPr id="2" name="Titre 1"/>
          <p:cNvSpPr>
            <a:spLocks noGrp="1"/>
          </p:cNvSpPr>
          <p:nvPr>
            <p:ph type="title"/>
          </p:nvPr>
        </p:nvSpPr>
        <p:spPr/>
        <p:txBody>
          <a:bodyPr/>
          <a:lstStyle/>
          <a:p>
            <a:r>
              <a:rPr lang="fr-FR"/>
              <a:t>Modifiez le style du titre</a:t>
            </a:r>
            <a:endParaRPr lang="fr-FR" dirty="0"/>
          </a:p>
        </p:txBody>
      </p:sp>
      <p:sp>
        <p:nvSpPr>
          <p:cNvPr id="5" name="Espace réservé du pied de page 4"/>
          <p:cNvSpPr>
            <a:spLocks noGrp="1"/>
          </p:cNvSpPr>
          <p:nvPr>
            <p:ph type="ftr" sz="quarter" idx="11"/>
          </p:nvPr>
        </p:nvSpPr>
        <p:spPr/>
        <p:txBody>
          <a:bodyPr/>
          <a:lstStyle>
            <a:lvl1pPr>
              <a:defRPr>
                <a:solidFill>
                  <a:schemeClr val="bg1"/>
                </a:solidFill>
              </a:defRPr>
            </a:lvl1pPr>
          </a:lstStyle>
          <a:p>
            <a:r>
              <a:rPr lang="fr-FR"/>
              <a:t>août 2022  | Politique RSE</a:t>
            </a:r>
          </a:p>
        </p:txBody>
      </p:sp>
      <p:sp>
        <p:nvSpPr>
          <p:cNvPr id="6" name="Espace réservé du texte 7"/>
          <p:cNvSpPr>
            <a:spLocks noGrp="1"/>
          </p:cNvSpPr>
          <p:nvPr>
            <p:ph type="body" sz="quarter" idx="12" hasCustomPrompt="1"/>
          </p:nvPr>
        </p:nvSpPr>
        <p:spPr>
          <a:xfrm>
            <a:off x="7968208" y="1376772"/>
            <a:ext cx="3528392" cy="3155223"/>
          </a:xfrm>
        </p:spPr>
        <p:txBody>
          <a:bodyPr/>
          <a:lstStyle>
            <a:lvl1pPr>
              <a:defRPr/>
            </a:lvl1pPr>
            <a:lvl2pPr>
              <a:lnSpc>
                <a:spcPct val="120000"/>
              </a:lnSpc>
              <a:defRPr/>
            </a:lvl2pPr>
            <a:lvl3pPr>
              <a:lnSpc>
                <a:spcPct val="120000"/>
              </a:lnSpc>
              <a:defRPr/>
            </a:lvl3pPr>
            <a:lvl4pPr>
              <a:lnSpc>
                <a:spcPct val="120000"/>
              </a:lnSpc>
              <a:defRPr/>
            </a:lvl4pPr>
            <a:lvl5pPr>
              <a:lnSpc>
                <a:spcPct val="120000"/>
              </a:lnSpc>
              <a:defRPr/>
            </a:lvl5pPr>
            <a:lvl6pPr>
              <a:lnSpc>
                <a:spcPct val="120000"/>
              </a:lnSpc>
              <a:defRPr/>
            </a:lvl6pPr>
          </a:lstStyle>
          <a:p>
            <a:r>
              <a:rPr lang="fr-FR" dirty="0"/>
              <a:t>Titre de premier niveau</a:t>
            </a:r>
          </a:p>
          <a:p>
            <a:pPr lvl="1"/>
            <a:r>
              <a:rPr lang="fr-FR" dirty="0"/>
              <a:t>Titre de niveau 2</a:t>
            </a:r>
          </a:p>
          <a:p>
            <a:pPr lvl="2"/>
            <a:r>
              <a:rPr lang="fr-FR" dirty="0"/>
              <a:t>Introduction, texte courant, </a:t>
            </a:r>
            <a:r>
              <a:rPr lang="fr-FR" u="sng" dirty="0"/>
              <a:t>niveau</a:t>
            </a:r>
            <a:r>
              <a:rPr lang="fr-FR" dirty="0"/>
              <a:t> 3</a:t>
            </a:r>
          </a:p>
          <a:p>
            <a:pPr lvl="3"/>
            <a:r>
              <a:rPr lang="fr-FR" dirty="0"/>
              <a:t>Liste à puces, énumération, niveau 4</a:t>
            </a:r>
          </a:p>
          <a:p>
            <a:pPr lvl="4"/>
            <a:r>
              <a:rPr lang="fr-FR" dirty="0"/>
              <a:t>Liste à puces, énumération, niveau 5</a:t>
            </a:r>
          </a:p>
          <a:p>
            <a:pPr lvl="5"/>
            <a:r>
              <a:rPr lang="fr-FR" dirty="0"/>
              <a:t>Liste à puces, énumération, niveau 6</a:t>
            </a:r>
          </a:p>
        </p:txBody>
      </p:sp>
      <p:sp>
        <p:nvSpPr>
          <p:cNvPr id="8" name="Espace réservé du numéro de diapositive 7"/>
          <p:cNvSpPr>
            <a:spLocks noGrp="1"/>
          </p:cNvSpPr>
          <p:nvPr>
            <p:ph type="sldNum" sz="quarter" idx="15"/>
          </p:nvPr>
        </p:nvSpPr>
        <p:spPr/>
        <p:txBody>
          <a:bodyPr/>
          <a:lstStyle>
            <a:lvl1pPr algn="l">
              <a:defRPr/>
            </a:lvl1pPr>
          </a:lstStyle>
          <a:p>
            <a:fld id="{72F7D735-2684-4015-BC38-8C62B24B466E}" type="slidenum">
              <a:rPr lang="fr-FR" smtClean="0"/>
              <a:pPr/>
              <a:t>‹N°›</a:t>
            </a:fld>
            <a:endParaRPr lang="fr-FR" dirty="0"/>
          </a:p>
        </p:txBody>
      </p:sp>
    </p:spTree>
    <p:extLst>
      <p:ext uri="{BB962C8B-B14F-4D97-AF65-F5344CB8AC3E}">
        <p14:creationId xmlns:p14="http://schemas.microsoft.com/office/powerpoint/2010/main" val="16970891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4 visuel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pied de page 2"/>
          <p:cNvSpPr>
            <a:spLocks noGrp="1"/>
          </p:cNvSpPr>
          <p:nvPr>
            <p:ph type="ftr" sz="quarter" idx="10"/>
          </p:nvPr>
        </p:nvSpPr>
        <p:spPr/>
        <p:txBody>
          <a:bodyPr/>
          <a:lstStyle/>
          <a:p>
            <a:r>
              <a:rPr lang="fr-FR"/>
              <a:t>août 2022  | Politique RSE</a:t>
            </a:r>
            <a:endParaRPr lang="fr-FR" dirty="0"/>
          </a:p>
        </p:txBody>
      </p:sp>
      <p:sp>
        <p:nvSpPr>
          <p:cNvPr id="6" name="Espace réservé du numéro de diapositive 5"/>
          <p:cNvSpPr>
            <a:spLocks noGrp="1"/>
          </p:cNvSpPr>
          <p:nvPr>
            <p:ph type="sldNum" sz="quarter" idx="13"/>
          </p:nvPr>
        </p:nvSpPr>
        <p:spPr/>
        <p:txBody>
          <a:bodyPr/>
          <a:lstStyle>
            <a:lvl1pPr algn="l">
              <a:defRPr/>
            </a:lvl1pPr>
          </a:lstStyle>
          <a:p>
            <a:fld id="{72F7D735-2684-4015-BC38-8C62B24B466E}" type="slidenum">
              <a:rPr lang="fr-FR" smtClean="0"/>
              <a:pPr/>
              <a:t>‹N°›</a:t>
            </a:fld>
            <a:endParaRPr lang="fr-FR" dirty="0"/>
          </a:p>
        </p:txBody>
      </p:sp>
      <p:sp>
        <p:nvSpPr>
          <p:cNvPr id="5" name="Espace réservé pour une image  3"/>
          <p:cNvSpPr>
            <a:spLocks noGrp="1"/>
          </p:cNvSpPr>
          <p:nvPr>
            <p:ph type="pic" sz="quarter" idx="14"/>
          </p:nvPr>
        </p:nvSpPr>
        <p:spPr>
          <a:xfrm>
            <a:off x="0" y="1368000"/>
            <a:ext cx="2736000" cy="4032000"/>
          </a:xfrm>
          <a:solidFill>
            <a:schemeClr val="bg2"/>
          </a:solidFill>
        </p:spPr>
        <p:txBody>
          <a:bodyPr anchor="ctr">
            <a:noAutofit/>
          </a:bodyPr>
          <a:lstStyle>
            <a:lvl1pPr algn="ctr">
              <a:defRPr sz="1200" b="0">
                <a:solidFill>
                  <a:schemeClr val="tx1"/>
                </a:solidFill>
              </a:defRPr>
            </a:lvl1pPr>
          </a:lstStyle>
          <a:p>
            <a:r>
              <a:rPr lang="fr-FR"/>
              <a:t>Cliquez sur l'icône pour ajouter une image</a:t>
            </a:r>
          </a:p>
        </p:txBody>
      </p:sp>
      <p:sp>
        <p:nvSpPr>
          <p:cNvPr id="7" name="Espace réservé du texte 7"/>
          <p:cNvSpPr>
            <a:spLocks noGrp="1"/>
          </p:cNvSpPr>
          <p:nvPr>
            <p:ph type="body" sz="quarter" idx="15" hasCustomPrompt="1"/>
          </p:nvPr>
        </p:nvSpPr>
        <p:spPr>
          <a:xfrm>
            <a:off x="132736" y="5540505"/>
            <a:ext cx="2483668" cy="360099"/>
          </a:xfrm>
        </p:spPr>
        <p:txBody>
          <a:bodyPr anchor="t"/>
          <a:lstStyle>
            <a:lvl1pPr marL="0" algn="ctr">
              <a:buFontTx/>
              <a:buNone/>
              <a:defRPr sz="2600" b="1" i="0">
                <a:solidFill>
                  <a:schemeClr val="tx2"/>
                </a:solidFill>
              </a:defRPr>
            </a:lvl1pPr>
            <a:lvl2pPr marL="0">
              <a:buFontTx/>
              <a:buNone/>
              <a:defRPr sz="2200" b="0" i="0">
                <a:solidFill>
                  <a:schemeClr val="bg1"/>
                </a:solidFill>
              </a:defRPr>
            </a:lvl2pPr>
            <a:lvl3pPr marL="0">
              <a:buFontTx/>
              <a:buNone/>
              <a:defRPr sz="2200" b="0" i="0">
                <a:solidFill>
                  <a:schemeClr val="bg1"/>
                </a:solidFill>
              </a:defRPr>
            </a:lvl3pPr>
            <a:lvl4pPr marL="0" indent="0">
              <a:buFontTx/>
              <a:buNone/>
              <a:defRPr sz="2200" b="0" i="0">
                <a:solidFill>
                  <a:schemeClr val="bg1"/>
                </a:solidFill>
              </a:defRPr>
            </a:lvl4pPr>
            <a:lvl5pPr marL="0" indent="0">
              <a:buFontTx/>
              <a:buNone/>
              <a:defRPr sz="2200" b="0" i="0">
                <a:solidFill>
                  <a:schemeClr val="bg1"/>
                </a:solidFill>
              </a:defRPr>
            </a:lvl5pPr>
          </a:lstStyle>
          <a:p>
            <a:pPr lvl="0"/>
            <a:r>
              <a:rPr lang="fr-FR" dirty="0"/>
              <a:t>Légende</a:t>
            </a:r>
          </a:p>
        </p:txBody>
      </p:sp>
      <p:sp>
        <p:nvSpPr>
          <p:cNvPr id="8" name="Espace réservé pour une image  3"/>
          <p:cNvSpPr>
            <a:spLocks noGrp="1"/>
          </p:cNvSpPr>
          <p:nvPr>
            <p:ph type="pic" sz="quarter" idx="16"/>
          </p:nvPr>
        </p:nvSpPr>
        <p:spPr>
          <a:xfrm>
            <a:off x="3300202" y="1368000"/>
            <a:ext cx="2736000" cy="4032000"/>
          </a:xfrm>
          <a:solidFill>
            <a:schemeClr val="bg2"/>
          </a:solidFill>
        </p:spPr>
        <p:txBody>
          <a:bodyPr anchor="ctr">
            <a:noAutofit/>
          </a:bodyPr>
          <a:lstStyle>
            <a:lvl1pPr algn="ctr">
              <a:defRPr sz="1200" b="0">
                <a:solidFill>
                  <a:schemeClr val="tx1"/>
                </a:solidFill>
              </a:defRPr>
            </a:lvl1pPr>
          </a:lstStyle>
          <a:p>
            <a:r>
              <a:rPr lang="fr-FR"/>
              <a:t>Cliquez sur l'icône pour ajouter une image</a:t>
            </a:r>
          </a:p>
        </p:txBody>
      </p:sp>
      <p:sp>
        <p:nvSpPr>
          <p:cNvPr id="9" name="Espace réservé du texte 7"/>
          <p:cNvSpPr>
            <a:spLocks noGrp="1"/>
          </p:cNvSpPr>
          <p:nvPr>
            <p:ph type="body" sz="quarter" idx="17" hasCustomPrompt="1"/>
          </p:nvPr>
        </p:nvSpPr>
        <p:spPr>
          <a:xfrm>
            <a:off x="3426368" y="5540505"/>
            <a:ext cx="2483668" cy="360099"/>
          </a:xfrm>
        </p:spPr>
        <p:txBody>
          <a:bodyPr anchor="t"/>
          <a:lstStyle>
            <a:lvl1pPr marL="0" algn="ctr">
              <a:buFontTx/>
              <a:buNone/>
              <a:defRPr sz="2600" b="1" i="0">
                <a:solidFill>
                  <a:schemeClr val="tx2"/>
                </a:solidFill>
              </a:defRPr>
            </a:lvl1pPr>
            <a:lvl2pPr marL="0">
              <a:buFontTx/>
              <a:buNone/>
              <a:defRPr sz="2200" b="0" i="0">
                <a:solidFill>
                  <a:schemeClr val="bg1"/>
                </a:solidFill>
              </a:defRPr>
            </a:lvl2pPr>
            <a:lvl3pPr marL="0">
              <a:buFontTx/>
              <a:buNone/>
              <a:defRPr sz="2200" b="0" i="0">
                <a:solidFill>
                  <a:schemeClr val="bg1"/>
                </a:solidFill>
              </a:defRPr>
            </a:lvl3pPr>
            <a:lvl4pPr marL="0" indent="0">
              <a:buFontTx/>
              <a:buNone/>
              <a:defRPr sz="2200" b="0" i="0">
                <a:solidFill>
                  <a:schemeClr val="bg1"/>
                </a:solidFill>
              </a:defRPr>
            </a:lvl4pPr>
            <a:lvl5pPr marL="0" indent="0">
              <a:buFontTx/>
              <a:buNone/>
              <a:defRPr sz="2200" b="0" i="0">
                <a:solidFill>
                  <a:schemeClr val="bg1"/>
                </a:solidFill>
              </a:defRPr>
            </a:lvl5pPr>
          </a:lstStyle>
          <a:p>
            <a:pPr lvl="0"/>
            <a:r>
              <a:rPr lang="fr-FR" dirty="0"/>
              <a:t>Légende</a:t>
            </a:r>
          </a:p>
        </p:txBody>
      </p:sp>
      <p:sp>
        <p:nvSpPr>
          <p:cNvPr id="10" name="Espace réservé pour une image  3"/>
          <p:cNvSpPr>
            <a:spLocks noGrp="1"/>
          </p:cNvSpPr>
          <p:nvPr>
            <p:ph type="pic" sz="quarter" idx="18"/>
          </p:nvPr>
        </p:nvSpPr>
        <p:spPr>
          <a:xfrm>
            <a:off x="6378101" y="1368000"/>
            <a:ext cx="2736000" cy="4032000"/>
          </a:xfrm>
          <a:solidFill>
            <a:schemeClr val="bg2"/>
          </a:solidFill>
        </p:spPr>
        <p:txBody>
          <a:bodyPr anchor="ctr">
            <a:noAutofit/>
          </a:bodyPr>
          <a:lstStyle>
            <a:lvl1pPr algn="ctr">
              <a:defRPr sz="1200" b="0">
                <a:solidFill>
                  <a:schemeClr val="tx1"/>
                </a:solidFill>
              </a:defRPr>
            </a:lvl1pPr>
          </a:lstStyle>
          <a:p>
            <a:r>
              <a:rPr lang="fr-FR"/>
              <a:t>Cliquez sur l'icône pour ajouter une image</a:t>
            </a:r>
          </a:p>
        </p:txBody>
      </p:sp>
      <p:sp>
        <p:nvSpPr>
          <p:cNvPr id="11" name="Espace réservé du texte 7"/>
          <p:cNvSpPr>
            <a:spLocks noGrp="1"/>
          </p:cNvSpPr>
          <p:nvPr>
            <p:ph type="body" sz="quarter" idx="19" hasCustomPrompt="1"/>
          </p:nvPr>
        </p:nvSpPr>
        <p:spPr>
          <a:xfrm>
            <a:off x="6504267" y="5540505"/>
            <a:ext cx="2483668" cy="360099"/>
          </a:xfrm>
        </p:spPr>
        <p:txBody>
          <a:bodyPr anchor="t"/>
          <a:lstStyle>
            <a:lvl1pPr marL="0" algn="ctr">
              <a:buFontTx/>
              <a:buNone/>
              <a:defRPr sz="2600" b="1" i="0">
                <a:solidFill>
                  <a:schemeClr val="tx2"/>
                </a:solidFill>
              </a:defRPr>
            </a:lvl1pPr>
            <a:lvl2pPr marL="0">
              <a:buFontTx/>
              <a:buNone/>
              <a:defRPr sz="2200" b="0" i="0">
                <a:solidFill>
                  <a:schemeClr val="bg1"/>
                </a:solidFill>
              </a:defRPr>
            </a:lvl2pPr>
            <a:lvl3pPr marL="0">
              <a:buFontTx/>
              <a:buNone/>
              <a:defRPr sz="2200" b="0" i="0">
                <a:solidFill>
                  <a:schemeClr val="bg1"/>
                </a:solidFill>
              </a:defRPr>
            </a:lvl3pPr>
            <a:lvl4pPr marL="0" indent="0">
              <a:buFontTx/>
              <a:buNone/>
              <a:defRPr sz="2200" b="0" i="0">
                <a:solidFill>
                  <a:schemeClr val="bg1"/>
                </a:solidFill>
              </a:defRPr>
            </a:lvl4pPr>
            <a:lvl5pPr marL="0" indent="0">
              <a:buFontTx/>
              <a:buNone/>
              <a:defRPr sz="2200" b="0" i="0">
                <a:solidFill>
                  <a:schemeClr val="bg1"/>
                </a:solidFill>
              </a:defRPr>
            </a:lvl5pPr>
          </a:lstStyle>
          <a:p>
            <a:pPr lvl="0"/>
            <a:r>
              <a:rPr lang="fr-FR" dirty="0"/>
              <a:t>Légende</a:t>
            </a:r>
          </a:p>
        </p:txBody>
      </p:sp>
      <p:sp>
        <p:nvSpPr>
          <p:cNvPr id="12" name="Espace réservé pour une image  3"/>
          <p:cNvSpPr>
            <a:spLocks noGrp="1"/>
          </p:cNvSpPr>
          <p:nvPr>
            <p:ph type="pic" sz="quarter" idx="20"/>
          </p:nvPr>
        </p:nvSpPr>
        <p:spPr>
          <a:xfrm>
            <a:off x="9456000" y="1368000"/>
            <a:ext cx="2736000" cy="4032000"/>
          </a:xfrm>
          <a:solidFill>
            <a:schemeClr val="bg2"/>
          </a:solidFill>
        </p:spPr>
        <p:txBody>
          <a:bodyPr anchor="ctr">
            <a:noAutofit/>
          </a:bodyPr>
          <a:lstStyle>
            <a:lvl1pPr algn="ctr">
              <a:defRPr sz="1200" b="0">
                <a:solidFill>
                  <a:schemeClr val="tx1"/>
                </a:solidFill>
              </a:defRPr>
            </a:lvl1pPr>
          </a:lstStyle>
          <a:p>
            <a:r>
              <a:rPr lang="fr-FR"/>
              <a:t>Cliquez sur l'icône pour ajouter une image</a:t>
            </a:r>
          </a:p>
        </p:txBody>
      </p:sp>
      <p:sp>
        <p:nvSpPr>
          <p:cNvPr id="13" name="Espace réservé du texte 7"/>
          <p:cNvSpPr>
            <a:spLocks noGrp="1"/>
          </p:cNvSpPr>
          <p:nvPr>
            <p:ph type="body" sz="quarter" idx="21" hasCustomPrompt="1"/>
          </p:nvPr>
        </p:nvSpPr>
        <p:spPr>
          <a:xfrm>
            <a:off x="9582166" y="5540505"/>
            <a:ext cx="2483668" cy="360099"/>
          </a:xfrm>
        </p:spPr>
        <p:txBody>
          <a:bodyPr anchor="t"/>
          <a:lstStyle>
            <a:lvl1pPr marL="0" algn="ctr">
              <a:buFontTx/>
              <a:buNone/>
              <a:defRPr sz="2600" b="1" i="0">
                <a:solidFill>
                  <a:schemeClr val="tx2"/>
                </a:solidFill>
              </a:defRPr>
            </a:lvl1pPr>
            <a:lvl2pPr marL="0">
              <a:buFontTx/>
              <a:buNone/>
              <a:defRPr sz="2200" b="0" i="0">
                <a:solidFill>
                  <a:schemeClr val="bg1"/>
                </a:solidFill>
              </a:defRPr>
            </a:lvl2pPr>
            <a:lvl3pPr marL="0">
              <a:buFontTx/>
              <a:buNone/>
              <a:defRPr sz="2200" b="0" i="0">
                <a:solidFill>
                  <a:schemeClr val="bg1"/>
                </a:solidFill>
              </a:defRPr>
            </a:lvl3pPr>
            <a:lvl4pPr marL="0" indent="0">
              <a:buFontTx/>
              <a:buNone/>
              <a:defRPr sz="2200" b="0" i="0">
                <a:solidFill>
                  <a:schemeClr val="bg1"/>
                </a:solidFill>
              </a:defRPr>
            </a:lvl4pPr>
            <a:lvl5pPr marL="0" indent="0">
              <a:buFontTx/>
              <a:buNone/>
              <a:defRPr sz="2200" b="0" i="0">
                <a:solidFill>
                  <a:schemeClr val="bg1"/>
                </a:solidFill>
              </a:defRPr>
            </a:lvl5pPr>
          </a:lstStyle>
          <a:p>
            <a:pPr lvl="0"/>
            <a:r>
              <a:rPr lang="fr-FR" dirty="0"/>
              <a:t>Légende</a:t>
            </a:r>
          </a:p>
        </p:txBody>
      </p:sp>
    </p:spTree>
    <p:extLst>
      <p:ext uri="{BB962C8B-B14F-4D97-AF65-F5344CB8AC3E}">
        <p14:creationId xmlns:p14="http://schemas.microsoft.com/office/powerpoint/2010/main" val="408569583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ableau +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pied de page 2"/>
          <p:cNvSpPr>
            <a:spLocks noGrp="1"/>
          </p:cNvSpPr>
          <p:nvPr>
            <p:ph type="ftr" sz="quarter" idx="10"/>
          </p:nvPr>
        </p:nvSpPr>
        <p:spPr/>
        <p:txBody>
          <a:bodyPr/>
          <a:lstStyle/>
          <a:p>
            <a:r>
              <a:rPr lang="fr-FR"/>
              <a:t>août 2022  | Politique RSE</a:t>
            </a:r>
            <a:endParaRPr lang="fr-FR" dirty="0"/>
          </a:p>
        </p:txBody>
      </p:sp>
      <p:sp>
        <p:nvSpPr>
          <p:cNvPr id="6" name="Espace réservé du numéro de diapositive 5"/>
          <p:cNvSpPr>
            <a:spLocks noGrp="1"/>
          </p:cNvSpPr>
          <p:nvPr>
            <p:ph type="sldNum" sz="quarter" idx="13"/>
          </p:nvPr>
        </p:nvSpPr>
        <p:spPr/>
        <p:txBody>
          <a:bodyPr/>
          <a:lstStyle>
            <a:lvl1pPr algn="l">
              <a:defRPr/>
            </a:lvl1pPr>
          </a:lstStyle>
          <a:p>
            <a:fld id="{72F7D735-2684-4015-BC38-8C62B24B466E}" type="slidenum">
              <a:rPr lang="fr-FR" smtClean="0"/>
              <a:pPr/>
              <a:t>‹N°›</a:t>
            </a:fld>
            <a:endParaRPr lang="fr-FR" dirty="0"/>
          </a:p>
        </p:txBody>
      </p:sp>
      <p:sp>
        <p:nvSpPr>
          <p:cNvPr id="7" name="Espace réservé du texte 7"/>
          <p:cNvSpPr>
            <a:spLocks noGrp="1"/>
          </p:cNvSpPr>
          <p:nvPr>
            <p:ph type="body" sz="quarter" idx="15" hasCustomPrompt="1"/>
          </p:nvPr>
        </p:nvSpPr>
        <p:spPr>
          <a:xfrm>
            <a:off x="1019436" y="1362834"/>
            <a:ext cx="5076564" cy="553998"/>
          </a:xfrm>
        </p:spPr>
        <p:txBody>
          <a:bodyPr anchor="t"/>
          <a:lstStyle>
            <a:lvl1pPr marL="0" algn="l">
              <a:buFontTx/>
              <a:buNone/>
              <a:defRPr sz="4000" b="1" i="0">
                <a:solidFill>
                  <a:schemeClr val="tx2"/>
                </a:solidFill>
              </a:defRPr>
            </a:lvl1pPr>
            <a:lvl2pPr marL="0">
              <a:buFontTx/>
              <a:buNone/>
              <a:defRPr sz="2200" b="0" i="0">
                <a:solidFill>
                  <a:schemeClr val="bg1"/>
                </a:solidFill>
              </a:defRPr>
            </a:lvl2pPr>
            <a:lvl3pPr marL="0">
              <a:buFontTx/>
              <a:buNone/>
              <a:defRPr sz="2200" b="0" i="0">
                <a:solidFill>
                  <a:schemeClr val="bg1"/>
                </a:solidFill>
              </a:defRPr>
            </a:lvl3pPr>
            <a:lvl4pPr marL="0" indent="0">
              <a:buFontTx/>
              <a:buNone/>
              <a:defRPr sz="2200" b="0" i="0">
                <a:solidFill>
                  <a:schemeClr val="bg1"/>
                </a:solidFill>
              </a:defRPr>
            </a:lvl4pPr>
            <a:lvl5pPr marL="0" indent="0">
              <a:buFontTx/>
              <a:buNone/>
              <a:defRPr sz="2200" b="0" i="0">
                <a:solidFill>
                  <a:schemeClr val="bg1"/>
                </a:solidFill>
              </a:defRPr>
            </a:lvl5pPr>
          </a:lstStyle>
          <a:p>
            <a:pPr lvl="0"/>
            <a:r>
              <a:rPr lang="fr-FR" dirty="0"/>
              <a:t>Légende</a:t>
            </a:r>
          </a:p>
        </p:txBody>
      </p:sp>
      <p:sp>
        <p:nvSpPr>
          <p:cNvPr id="14" name="Espace réservé du tableau 13"/>
          <p:cNvSpPr>
            <a:spLocks noGrp="1"/>
          </p:cNvSpPr>
          <p:nvPr>
            <p:ph type="tbl" sz="quarter" idx="22"/>
          </p:nvPr>
        </p:nvSpPr>
        <p:spPr>
          <a:xfrm>
            <a:off x="1019436" y="2168860"/>
            <a:ext cx="5076563" cy="3158450"/>
          </a:xfrm>
          <a:solidFill>
            <a:schemeClr val="bg2"/>
          </a:solidFill>
        </p:spPr>
        <p:txBody>
          <a:bodyPr vert="horz" wrap="square" lIns="36000" tIns="0" rIns="36000" bIns="0" rtlCol="0" anchor="ctr">
            <a:noAutofit/>
          </a:bodyPr>
          <a:lstStyle>
            <a:lvl1pPr>
              <a:defRPr lang="fr-FR" sz="1200" b="0">
                <a:solidFill>
                  <a:schemeClr val="tx1"/>
                </a:solidFill>
              </a:defRPr>
            </a:lvl1pPr>
          </a:lstStyle>
          <a:p>
            <a:pPr lvl="0" algn="ctr"/>
            <a:r>
              <a:rPr lang="fr-FR"/>
              <a:t>Cliquez sur l'icône pour ajouter un tableau</a:t>
            </a:r>
          </a:p>
        </p:txBody>
      </p:sp>
      <p:sp>
        <p:nvSpPr>
          <p:cNvPr id="15" name="Espace réservé du texte 7"/>
          <p:cNvSpPr>
            <a:spLocks noGrp="1"/>
          </p:cNvSpPr>
          <p:nvPr>
            <p:ph type="body" sz="quarter" idx="12" hasCustomPrompt="1"/>
          </p:nvPr>
        </p:nvSpPr>
        <p:spPr>
          <a:xfrm>
            <a:off x="6924092" y="1394194"/>
            <a:ext cx="4572583" cy="2462213"/>
          </a:xfrm>
        </p:spPr>
        <p:txBody>
          <a:bodyPr/>
          <a:lstStyle>
            <a:lvl1pPr marL="0">
              <a:buFontTx/>
              <a:buNone/>
              <a:defRPr sz="4000" b="1" i="0">
                <a:solidFill>
                  <a:schemeClr val="accent1"/>
                </a:solidFill>
              </a:defRPr>
            </a:lvl1pPr>
            <a:lvl2pPr marL="180000" indent="-180000">
              <a:lnSpc>
                <a:spcPct val="100000"/>
              </a:lnSpc>
              <a:spcBef>
                <a:spcPts val="300"/>
              </a:spcBef>
              <a:buFont typeface="Segoe UI" panose="020B0502040204020203" pitchFamily="34" charset="0"/>
              <a:buChar char="›"/>
              <a:defRPr sz="1600" b="0" i="0">
                <a:solidFill>
                  <a:schemeClr val="accent1"/>
                </a:solidFill>
              </a:defRPr>
            </a:lvl2pPr>
            <a:lvl3pPr marL="0">
              <a:buFontTx/>
              <a:buNone/>
              <a:defRPr sz="1600" b="0" i="0">
                <a:solidFill>
                  <a:schemeClr val="accent1"/>
                </a:solidFill>
              </a:defRPr>
            </a:lvl3pPr>
            <a:lvl4pPr marL="0" indent="0">
              <a:buFontTx/>
              <a:buNone/>
              <a:defRPr sz="1600" b="0" i="0">
                <a:solidFill>
                  <a:schemeClr val="accent1"/>
                </a:solidFill>
              </a:defRPr>
            </a:lvl4pPr>
            <a:lvl5pPr marL="0" indent="0">
              <a:buFontTx/>
              <a:buNone/>
              <a:defRPr sz="1600" b="0" i="0">
                <a:solidFill>
                  <a:schemeClr val="accent1"/>
                </a:solidFill>
              </a:defRPr>
            </a:lvl5pPr>
            <a:lvl6pPr>
              <a:defRPr/>
            </a:lvl6pPr>
          </a:lstStyle>
          <a:p>
            <a:r>
              <a:rPr lang="fr-FR" dirty="0"/>
              <a:t>Titre de premier niveau</a:t>
            </a:r>
          </a:p>
          <a:p>
            <a:pPr lvl="1"/>
            <a:r>
              <a:rPr lang="fr-FR" dirty="0"/>
              <a:t>Titre de niveau 2</a:t>
            </a:r>
          </a:p>
          <a:p>
            <a:pPr lvl="2"/>
            <a:r>
              <a:rPr lang="fr-FR" dirty="0"/>
              <a:t>Introduction, texte courant, </a:t>
            </a:r>
            <a:r>
              <a:rPr lang="fr-FR" u="sng" dirty="0"/>
              <a:t>niveau</a:t>
            </a:r>
            <a:r>
              <a:rPr lang="fr-FR" dirty="0"/>
              <a:t> 3</a:t>
            </a:r>
          </a:p>
          <a:p>
            <a:pPr lvl="3"/>
            <a:r>
              <a:rPr lang="fr-FR" dirty="0"/>
              <a:t>Liste à puces, énumération, niveau 4</a:t>
            </a:r>
          </a:p>
          <a:p>
            <a:pPr lvl="4"/>
            <a:r>
              <a:rPr lang="fr-FR" dirty="0"/>
              <a:t>Liste à puces, énumération, niveau 5</a:t>
            </a:r>
          </a:p>
          <a:p>
            <a:pPr lvl="5"/>
            <a:r>
              <a:rPr lang="fr-FR" dirty="0"/>
              <a:t>Liste à puces, énumération, niveau 6</a:t>
            </a:r>
          </a:p>
        </p:txBody>
      </p:sp>
    </p:spTree>
    <p:extLst>
      <p:ext uri="{BB962C8B-B14F-4D97-AF65-F5344CB8AC3E}">
        <p14:creationId xmlns:p14="http://schemas.microsoft.com/office/powerpoint/2010/main" val="39764786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exte + Graphiqu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FR" dirty="0"/>
          </a:p>
        </p:txBody>
      </p:sp>
      <p:sp>
        <p:nvSpPr>
          <p:cNvPr id="5" name="Espace réservé du pied de page 4"/>
          <p:cNvSpPr>
            <a:spLocks noGrp="1"/>
          </p:cNvSpPr>
          <p:nvPr>
            <p:ph type="ftr" sz="quarter" idx="11"/>
          </p:nvPr>
        </p:nvSpPr>
        <p:spPr/>
        <p:txBody>
          <a:bodyPr/>
          <a:lstStyle>
            <a:lvl1pPr>
              <a:defRPr>
                <a:solidFill>
                  <a:schemeClr val="tx1"/>
                </a:solidFill>
              </a:defRPr>
            </a:lvl1pPr>
          </a:lstStyle>
          <a:p>
            <a:r>
              <a:rPr lang="fr-FR"/>
              <a:t>août 2022  | Politique RSE</a:t>
            </a:r>
            <a:endParaRPr lang="fr-FR" dirty="0"/>
          </a:p>
        </p:txBody>
      </p:sp>
      <p:sp>
        <p:nvSpPr>
          <p:cNvPr id="6" name="Espace réservé du texte 7"/>
          <p:cNvSpPr>
            <a:spLocks noGrp="1"/>
          </p:cNvSpPr>
          <p:nvPr>
            <p:ph type="body" sz="quarter" idx="12" hasCustomPrompt="1"/>
          </p:nvPr>
        </p:nvSpPr>
        <p:spPr>
          <a:xfrm>
            <a:off x="7572164" y="1376772"/>
            <a:ext cx="3924436" cy="2383729"/>
          </a:xfrm>
        </p:spPr>
        <p:txBody>
          <a:bodyPr/>
          <a:lstStyle>
            <a:lvl1pPr>
              <a:defRPr/>
            </a:lvl1pPr>
            <a:lvl2pPr>
              <a:defRPr b="1"/>
            </a:lvl2pPr>
            <a:lvl3pPr>
              <a:defRPr/>
            </a:lvl3pPr>
            <a:lvl4pPr>
              <a:defRPr/>
            </a:lvl4pPr>
            <a:lvl5pPr>
              <a:defRPr/>
            </a:lvl5pPr>
            <a:lvl6pPr>
              <a:defRPr/>
            </a:lvl6pPr>
          </a:lstStyle>
          <a:p>
            <a:r>
              <a:rPr lang="fr-FR" dirty="0"/>
              <a:t>Titre de premier niveau</a:t>
            </a:r>
          </a:p>
          <a:p>
            <a:pPr lvl="1"/>
            <a:r>
              <a:rPr lang="fr-FR" dirty="0"/>
              <a:t>Titre de niveau 2</a:t>
            </a:r>
          </a:p>
          <a:p>
            <a:pPr lvl="2"/>
            <a:r>
              <a:rPr lang="fr-FR" dirty="0"/>
              <a:t>Introduction, texte courant, </a:t>
            </a:r>
            <a:r>
              <a:rPr lang="fr-FR" u="sng" dirty="0"/>
              <a:t>niveau</a:t>
            </a:r>
            <a:r>
              <a:rPr lang="fr-FR" dirty="0"/>
              <a:t> 3</a:t>
            </a:r>
          </a:p>
          <a:p>
            <a:pPr lvl="3"/>
            <a:r>
              <a:rPr lang="fr-FR" dirty="0"/>
              <a:t>Liste à puces, énumération, niveau 4</a:t>
            </a:r>
          </a:p>
          <a:p>
            <a:pPr lvl="4"/>
            <a:r>
              <a:rPr lang="fr-FR" dirty="0"/>
              <a:t>Liste à puces, énumération, niveau 5</a:t>
            </a:r>
          </a:p>
          <a:p>
            <a:pPr lvl="5"/>
            <a:r>
              <a:rPr lang="fr-FR" dirty="0"/>
              <a:t>Liste à puces, énumération, niveau 6</a:t>
            </a:r>
          </a:p>
        </p:txBody>
      </p:sp>
      <p:sp>
        <p:nvSpPr>
          <p:cNvPr id="8" name="Espace réservé du numéro de diapositive 7"/>
          <p:cNvSpPr>
            <a:spLocks noGrp="1"/>
          </p:cNvSpPr>
          <p:nvPr>
            <p:ph type="sldNum" sz="quarter" idx="15"/>
          </p:nvPr>
        </p:nvSpPr>
        <p:spPr/>
        <p:txBody>
          <a:bodyPr/>
          <a:lstStyle>
            <a:lvl1pPr algn="l">
              <a:defRPr/>
            </a:lvl1pPr>
          </a:lstStyle>
          <a:p>
            <a:fld id="{72F7D735-2684-4015-BC38-8C62B24B466E}" type="slidenum">
              <a:rPr lang="fr-FR" smtClean="0"/>
              <a:pPr/>
              <a:t>‹N°›</a:t>
            </a:fld>
            <a:endParaRPr lang="fr-FR" dirty="0"/>
          </a:p>
        </p:txBody>
      </p:sp>
      <p:sp>
        <p:nvSpPr>
          <p:cNvPr id="9" name="Espace réservé du graphique 5"/>
          <p:cNvSpPr>
            <a:spLocks noGrp="1"/>
          </p:cNvSpPr>
          <p:nvPr>
            <p:ph type="chart" sz="quarter" idx="23"/>
          </p:nvPr>
        </p:nvSpPr>
        <p:spPr>
          <a:xfrm>
            <a:off x="704337" y="1700808"/>
            <a:ext cx="5931723" cy="3672408"/>
          </a:xfrm>
          <a:solidFill>
            <a:schemeClr val="bg2"/>
          </a:solidFill>
        </p:spPr>
        <p:txBody>
          <a:bodyPr vert="horz" wrap="square" lIns="36000" tIns="0" rIns="36000" bIns="0" rtlCol="0" anchor="ctr">
            <a:noAutofit/>
          </a:bodyPr>
          <a:lstStyle>
            <a:lvl1pPr algn="ctr">
              <a:defRPr lang="fr-FR" sz="1200" b="0">
                <a:solidFill>
                  <a:schemeClr val="tx1"/>
                </a:solidFill>
              </a:defRPr>
            </a:lvl1pPr>
          </a:lstStyle>
          <a:p>
            <a:pPr lvl="0" algn="ctr"/>
            <a:r>
              <a:rPr lang="fr-FR"/>
              <a:t>Cliquez sur l'icône pour ajouter un graphique</a:t>
            </a:r>
          </a:p>
        </p:txBody>
      </p:sp>
    </p:spTree>
    <p:extLst>
      <p:ext uri="{BB962C8B-B14F-4D97-AF65-F5344CB8AC3E}">
        <p14:creationId xmlns:p14="http://schemas.microsoft.com/office/powerpoint/2010/main" val="155821277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4 blocs 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pied de page 2"/>
          <p:cNvSpPr>
            <a:spLocks noGrp="1"/>
          </p:cNvSpPr>
          <p:nvPr>
            <p:ph type="ftr" sz="quarter" idx="10"/>
          </p:nvPr>
        </p:nvSpPr>
        <p:spPr/>
        <p:txBody>
          <a:bodyPr/>
          <a:lstStyle/>
          <a:p>
            <a:r>
              <a:rPr lang="fr-FR"/>
              <a:t>août 2022  | Politique RSE</a:t>
            </a:r>
            <a:endParaRPr lang="fr-FR" dirty="0"/>
          </a:p>
        </p:txBody>
      </p:sp>
      <p:sp>
        <p:nvSpPr>
          <p:cNvPr id="6" name="Espace réservé du numéro de diapositive 5"/>
          <p:cNvSpPr>
            <a:spLocks noGrp="1"/>
          </p:cNvSpPr>
          <p:nvPr>
            <p:ph type="sldNum" sz="quarter" idx="13"/>
          </p:nvPr>
        </p:nvSpPr>
        <p:spPr/>
        <p:txBody>
          <a:bodyPr/>
          <a:lstStyle>
            <a:lvl1pPr algn="l">
              <a:defRPr/>
            </a:lvl1pPr>
          </a:lstStyle>
          <a:p>
            <a:fld id="{72F7D735-2684-4015-BC38-8C62B24B466E}" type="slidenum">
              <a:rPr lang="fr-FR" smtClean="0"/>
              <a:pPr/>
              <a:t>‹N°›</a:t>
            </a:fld>
            <a:endParaRPr lang="fr-FR" dirty="0"/>
          </a:p>
        </p:txBody>
      </p:sp>
      <p:sp>
        <p:nvSpPr>
          <p:cNvPr id="7" name="Espace réservé du texte 7"/>
          <p:cNvSpPr>
            <a:spLocks noGrp="1"/>
          </p:cNvSpPr>
          <p:nvPr>
            <p:ph type="body" sz="quarter" idx="15" hasCustomPrompt="1"/>
          </p:nvPr>
        </p:nvSpPr>
        <p:spPr>
          <a:xfrm>
            <a:off x="1019436" y="1362834"/>
            <a:ext cx="5076564" cy="553998"/>
          </a:xfrm>
          <a:ln>
            <a:noFill/>
          </a:ln>
        </p:spPr>
        <p:txBody>
          <a:bodyPr anchor="t"/>
          <a:lstStyle>
            <a:lvl1pPr marL="0" algn="l">
              <a:buFontTx/>
              <a:buNone/>
              <a:defRPr sz="4000" b="1" i="0">
                <a:solidFill>
                  <a:schemeClr val="tx2"/>
                </a:solidFill>
              </a:defRPr>
            </a:lvl1pPr>
            <a:lvl2pPr marL="0">
              <a:buFontTx/>
              <a:buNone/>
              <a:defRPr sz="2200" b="0" i="0">
                <a:solidFill>
                  <a:schemeClr val="bg1"/>
                </a:solidFill>
              </a:defRPr>
            </a:lvl2pPr>
            <a:lvl3pPr marL="0">
              <a:buFontTx/>
              <a:buNone/>
              <a:defRPr sz="2200" b="0" i="0">
                <a:solidFill>
                  <a:schemeClr val="bg1"/>
                </a:solidFill>
              </a:defRPr>
            </a:lvl3pPr>
            <a:lvl4pPr marL="0" indent="0">
              <a:buFontTx/>
              <a:buNone/>
              <a:defRPr sz="2200" b="0" i="0">
                <a:solidFill>
                  <a:schemeClr val="bg1"/>
                </a:solidFill>
              </a:defRPr>
            </a:lvl4pPr>
            <a:lvl5pPr marL="0" indent="0">
              <a:buFontTx/>
              <a:buNone/>
              <a:defRPr sz="2200" b="0" i="0">
                <a:solidFill>
                  <a:schemeClr val="bg1"/>
                </a:solidFill>
              </a:defRPr>
            </a:lvl5pPr>
          </a:lstStyle>
          <a:p>
            <a:pPr lvl="0"/>
            <a:r>
              <a:rPr lang="fr-FR" dirty="0"/>
              <a:t>Titre</a:t>
            </a:r>
          </a:p>
        </p:txBody>
      </p:sp>
      <p:sp>
        <p:nvSpPr>
          <p:cNvPr id="8" name="Espace réservé du texte 7"/>
          <p:cNvSpPr>
            <a:spLocks noGrp="1"/>
          </p:cNvSpPr>
          <p:nvPr>
            <p:ph type="body" sz="quarter" idx="12" hasCustomPrompt="1"/>
          </p:nvPr>
        </p:nvSpPr>
        <p:spPr>
          <a:xfrm>
            <a:off x="1163453" y="3942968"/>
            <a:ext cx="2268251" cy="707886"/>
          </a:xfrm>
        </p:spPr>
        <p:txBody>
          <a:bodyPr/>
          <a:lstStyle>
            <a:lvl1pPr marL="0">
              <a:buFontTx/>
              <a:buNone/>
              <a:defRPr sz="4000" b="1" i="0">
                <a:solidFill>
                  <a:schemeClr val="accent1"/>
                </a:solidFill>
              </a:defRPr>
            </a:lvl1pPr>
            <a:lvl2pPr marL="108000" indent="-108000">
              <a:lnSpc>
                <a:spcPct val="100000"/>
              </a:lnSpc>
              <a:spcBef>
                <a:spcPts val="0"/>
              </a:spcBef>
              <a:buFont typeface="Segoe UI" panose="020B0502040204020203" pitchFamily="34" charset="0"/>
              <a:buChar char="›"/>
              <a:defRPr sz="1000" b="0" i="0">
                <a:solidFill>
                  <a:schemeClr val="tx2"/>
                </a:solidFill>
              </a:defRPr>
            </a:lvl2pPr>
            <a:lvl3pPr marL="0">
              <a:buFontTx/>
              <a:buNone/>
              <a:defRPr sz="1600" b="0" i="0"/>
            </a:lvl3pPr>
            <a:lvl4pPr marL="0" indent="0">
              <a:buFontTx/>
              <a:buNone/>
              <a:defRPr sz="1600" b="0" i="0"/>
            </a:lvl4pPr>
            <a:lvl5pPr marL="0" indent="0">
              <a:buFontTx/>
              <a:buNone/>
              <a:defRPr sz="1600" b="0" i="0"/>
            </a:lvl5pPr>
          </a:lstStyle>
          <a:p>
            <a:pPr lvl="0"/>
            <a:r>
              <a:rPr lang="fr-FR" dirty="0"/>
              <a:t>Niveau 1</a:t>
            </a:r>
          </a:p>
          <a:p>
            <a:pPr lvl="1"/>
            <a:r>
              <a:rPr lang="fr-FR" dirty="0"/>
              <a:t>Deuxième niveau</a:t>
            </a:r>
          </a:p>
        </p:txBody>
      </p:sp>
      <p:sp>
        <p:nvSpPr>
          <p:cNvPr id="9" name="Espace réservé du texte 7"/>
          <p:cNvSpPr>
            <a:spLocks noGrp="1"/>
          </p:cNvSpPr>
          <p:nvPr>
            <p:ph type="body" sz="quarter" idx="16" hasCustomPrompt="1"/>
          </p:nvPr>
        </p:nvSpPr>
        <p:spPr>
          <a:xfrm>
            <a:off x="3683732" y="3945250"/>
            <a:ext cx="2268251" cy="707886"/>
          </a:xfrm>
        </p:spPr>
        <p:txBody>
          <a:bodyPr/>
          <a:lstStyle>
            <a:lvl1pPr marL="0">
              <a:buFontTx/>
              <a:buNone/>
              <a:defRPr sz="4000" b="1" i="0">
                <a:solidFill>
                  <a:schemeClr val="accent1"/>
                </a:solidFill>
              </a:defRPr>
            </a:lvl1pPr>
            <a:lvl2pPr marL="108000" indent="-108000">
              <a:lnSpc>
                <a:spcPct val="100000"/>
              </a:lnSpc>
              <a:spcBef>
                <a:spcPts val="0"/>
              </a:spcBef>
              <a:buFont typeface="Segoe UI" panose="020B0502040204020203" pitchFamily="34" charset="0"/>
              <a:buChar char="›"/>
              <a:defRPr sz="1000" b="0" i="0">
                <a:solidFill>
                  <a:schemeClr val="tx2"/>
                </a:solidFill>
              </a:defRPr>
            </a:lvl2pPr>
            <a:lvl3pPr marL="0">
              <a:buFontTx/>
              <a:buNone/>
              <a:defRPr sz="1600" b="0" i="0"/>
            </a:lvl3pPr>
            <a:lvl4pPr marL="0" indent="0">
              <a:buFontTx/>
              <a:buNone/>
              <a:defRPr sz="1600" b="0" i="0"/>
            </a:lvl4pPr>
            <a:lvl5pPr marL="0" indent="0">
              <a:buFontTx/>
              <a:buNone/>
              <a:defRPr sz="1600" b="0" i="0"/>
            </a:lvl5pPr>
          </a:lstStyle>
          <a:p>
            <a:pPr lvl="0"/>
            <a:r>
              <a:rPr lang="fr-FR" dirty="0"/>
              <a:t>Niveau 1</a:t>
            </a:r>
          </a:p>
          <a:p>
            <a:pPr lvl="1"/>
            <a:r>
              <a:rPr lang="fr-FR" dirty="0"/>
              <a:t>Deuxième niveau</a:t>
            </a:r>
          </a:p>
        </p:txBody>
      </p:sp>
      <p:sp>
        <p:nvSpPr>
          <p:cNvPr id="10" name="Espace réservé du texte 7"/>
          <p:cNvSpPr>
            <a:spLocks noGrp="1"/>
          </p:cNvSpPr>
          <p:nvPr>
            <p:ph type="body" sz="quarter" idx="17" hasCustomPrompt="1"/>
          </p:nvPr>
        </p:nvSpPr>
        <p:spPr>
          <a:xfrm>
            <a:off x="6168008" y="3942968"/>
            <a:ext cx="2268251" cy="707886"/>
          </a:xfrm>
        </p:spPr>
        <p:txBody>
          <a:bodyPr/>
          <a:lstStyle>
            <a:lvl1pPr marL="0">
              <a:buFontTx/>
              <a:buNone/>
              <a:defRPr sz="4000" b="1" i="0">
                <a:solidFill>
                  <a:schemeClr val="accent1"/>
                </a:solidFill>
              </a:defRPr>
            </a:lvl1pPr>
            <a:lvl2pPr marL="108000" indent="-108000">
              <a:lnSpc>
                <a:spcPct val="100000"/>
              </a:lnSpc>
              <a:spcBef>
                <a:spcPts val="0"/>
              </a:spcBef>
              <a:buFont typeface="Segoe UI" panose="020B0502040204020203" pitchFamily="34" charset="0"/>
              <a:buChar char="›"/>
              <a:defRPr sz="1000" b="0" i="0">
                <a:solidFill>
                  <a:schemeClr val="tx2"/>
                </a:solidFill>
              </a:defRPr>
            </a:lvl2pPr>
            <a:lvl3pPr marL="0">
              <a:buFontTx/>
              <a:buNone/>
              <a:defRPr sz="1600" b="0" i="0"/>
            </a:lvl3pPr>
            <a:lvl4pPr marL="0" indent="0">
              <a:buFontTx/>
              <a:buNone/>
              <a:defRPr sz="1600" b="0" i="0"/>
            </a:lvl4pPr>
            <a:lvl5pPr marL="0" indent="0">
              <a:buFontTx/>
              <a:buNone/>
              <a:defRPr sz="1600" b="0" i="0"/>
            </a:lvl5pPr>
          </a:lstStyle>
          <a:p>
            <a:pPr lvl="0"/>
            <a:r>
              <a:rPr lang="fr-FR" dirty="0"/>
              <a:t>Niveau 1</a:t>
            </a:r>
          </a:p>
          <a:p>
            <a:pPr lvl="1"/>
            <a:r>
              <a:rPr lang="fr-FR" dirty="0"/>
              <a:t>Deuxième niveau</a:t>
            </a:r>
          </a:p>
        </p:txBody>
      </p:sp>
      <p:sp>
        <p:nvSpPr>
          <p:cNvPr id="12" name="Espace réservé du texte 7"/>
          <p:cNvSpPr>
            <a:spLocks noGrp="1"/>
          </p:cNvSpPr>
          <p:nvPr>
            <p:ph type="body" sz="quarter" idx="18" hasCustomPrompt="1"/>
          </p:nvPr>
        </p:nvSpPr>
        <p:spPr>
          <a:xfrm>
            <a:off x="8699718" y="3945250"/>
            <a:ext cx="2268251" cy="707886"/>
          </a:xfrm>
        </p:spPr>
        <p:txBody>
          <a:bodyPr/>
          <a:lstStyle>
            <a:lvl1pPr marL="0">
              <a:buFontTx/>
              <a:buNone/>
              <a:defRPr sz="4000" b="1" i="0">
                <a:solidFill>
                  <a:schemeClr val="accent1"/>
                </a:solidFill>
              </a:defRPr>
            </a:lvl1pPr>
            <a:lvl2pPr marL="108000" indent="-108000">
              <a:lnSpc>
                <a:spcPct val="100000"/>
              </a:lnSpc>
              <a:spcBef>
                <a:spcPts val="0"/>
              </a:spcBef>
              <a:buFont typeface="Segoe UI" panose="020B0502040204020203" pitchFamily="34" charset="0"/>
              <a:buChar char="›"/>
              <a:defRPr sz="1000" b="0" i="0">
                <a:solidFill>
                  <a:schemeClr val="tx2"/>
                </a:solidFill>
              </a:defRPr>
            </a:lvl2pPr>
            <a:lvl3pPr marL="0">
              <a:buFontTx/>
              <a:buNone/>
              <a:defRPr sz="1600" b="0" i="0"/>
            </a:lvl3pPr>
            <a:lvl4pPr marL="0" indent="0">
              <a:buFontTx/>
              <a:buNone/>
              <a:defRPr sz="1600" b="0" i="0"/>
            </a:lvl4pPr>
            <a:lvl5pPr marL="0" indent="0">
              <a:buFontTx/>
              <a:buNone/>
              <a:defRPr sz="1600" b="0" i="0"/>
            </a:lvl5pPr>
          </a:lstStyle>
          <a:p>
            <a:pPr lvl="0"/>
            <a:r>
              <a:rPr lang="fr-FR" dirty="0"/>
              <a:t>Niveau 1</a:t>
            </a:r>
          </a:p>
          <a:p>
            <a:pPr lvl="1"/>
            <a:r>
              <a:rPr lang="fr-FR" dirty="0"/>
              <a:t>Deuxième niveau</a:t>
            </a:r>
          </a:p>
        </p:txBody>
      </p:sp>
    </p:spTree>
    <p:extLst>
      <p:ext uri="{BB962C8B-B14F-4D97-AF65-F5344CB8AC3E}">
        <p14:creationId xmlns:p14="http://schemas.microsoft.com/office/powerpoint/2010/main" val="32124484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ond bleu libre">
    <p:bg>
      <p:bgPr>
        <a:solidFill>
          <a:schemeClr val="tx1"/>
        </a:solidFill>
        <a:effectLst/>
      </p:bgPr>
    </p:bg>
    <p:spTree>
      <p:nvGrpSpPr>
        <p:cNvPr id="1" name=""/>
        <p:cNvGrpSpPr/>
        <p:nvPr/>
      </p:nvGrpSpPr>
      <p:grpSpPr>
        <a:xfrm>
          <a:off x="0" y="0"/>
          <a:ext cx="0" cy="0"/>
          <a:chOff x="0" y="0"/>
          <a:chExt cx="0" cy="0"/>
        </a:xfrm>
      </p:grpSpPr>
      <p:sp>
        <p:nvSpPr>
          <p:cNvPr id="3" name="Espace réservé du pied de page 2"/>
          <p:cNvSpPr>
            <a:spLocks noGrp="1"/>
          </p:cNvSpPr>
          <p:nvPr>
            <p:ph type="ftr" sz="quarter" idx="10"/>
          </p:nvPr>
        </p:nvSpPr>
        <p:spPr/>
        <p:txBody>
          <a:bodyPr/>
          <a:lstStyle>
            <a:lvl1pPr>
              <a:defRPr>
                <a:solidFill>
                  <a:schemeClr val="bg1"/>
                </a:solidFill>
              </a:defRPr>
            </a:lvl1pPr>
          </a:lstStyle>
          <a:p>
            <a:r>
              <a:rPr lang="fr-FR"/>
              <a:t>août 2022  | Politique RSE</a:t>
            </a:r>
            <a:endParaRPr lang="fr-FR" dirty="0"/>
          </a:p>
        </p:txBody>
      </p:sp>
      <p:sp>
        <p:nvSpPr>
          <p:cNvPr id="4" name="Espace réservé du numéro de diapositive 3"/>
          <p:cNvSpPr>
            <a:spLocks noGrp="1"/>
          </p:cNvSpPr>
          <p:nvPr>
            <p:ph type="sldNum" sz="quarter" idx="11"/>
          </p:nvPr>
        </p:nvSpPr>
        <p:spPr/>
        <p:txBody>
          <a:bodyPr/>
          <a:lstStyle>
            <a:lvl1pPr algn="l">
              <a:defRPr/>
            </a:lvl1pPr>
          </a:lstStyle>
          <a:p>
            <a:fld id="{72F7D735-2684-4015-BC38-8C62B24B466E}" type="slidenum">
              <a:rPr lang="fr-FR" smtClean="0"/>
              <a:pPr/>
              <a:t>‹N°›</a:t>
            </a:fld>
            <a:endParaRPr lang="fr-FR" dirty="0"/>
          </a:p>
        </p:txBody>
      </p:sp>
      <p:pic>
        <p:nvPicPr>
          <p:cNvPr id="5" name="Image 4" descr="Une image contenant dessin&#10;&#10;Description générée automatiquement">
            <a:extLst>
              <a:ext uri="{FF2B5EF4-FFF2-40B4-BE49-F238E27FC236}">
                <a16:creationId xmlns:a16="http://schemas.microsoft.com/office/drawing/2014/main" id="{FBB58FAD-ABE4-49D9-A948-BE1A9DDDC2B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23765" y="6172803"/>
            <a:ext cx="1230021" cy="792088"/>
          </a:xfrm>
          <a:prstGeom prst="rect">
            <a:avLst/>
          </a:prstGeom>
        </p:spPr>
      </p:pic>
    </p:spTree>
    <p:extLst>
      <p:ext uri="{BB962C8B-B14F-4D97-AF65-F5344CB8AC3E}">
        <p14:creationId xmlns:p14="http://schemas.microsoft.com/office/powerpoint/2010/main" val="22508356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re seul">
    <p:bg>
      <p:bgRef idx="1001">
        <a:schemeClr val="bg1"/>
      </p:bgRef>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pied de page 2"/>
          <p:cNvSpPr>
            <a:spLocks noGrp="1"/>
          </p:cNvSpPr>
          <p:nvPr>
            <p:ph type="ftr" sz="quarter" idx="10"/>
          </p:nvPr>
        </p:nvSpPr>
        <p:spPr/>
        <p:txBody>
          <a:bodyPr/>
          <a:lstStyle/>
          <a:p>
            <a:r>
              <a:rPr lang="fr-FR"/>
              <a:t>août 2022  | Politique RSE</a:t>
            </a:r>
            <a:endParaRPr lang="fr-FR" dirty="0"/>
          </a:p>
        </p:txBody>
      </p:sp>
      <p:sp>
        <p:nvSpPr>
          <p:cNvPr id="6" name="Espace réservé du numéro de diapositive 5"/>
          <p:cNvSpPr>
            <a:spLocks noGrp="1"/>
          </p:cNvSpPr>
          <p:nvPr>
            <p:ph type="sldNum" sz="quarter" idx="13"/>
          </p:nvPr>
        </p:nvSpPr>
        <p:spPr/>
        <p:txBody>
          <a:bodyPr/>
          <a:lstStyle>
            <a:lvl1pPr algn="l">
              <a:defRPr/>
            </a:lvl1pPr>
          </a:lstStyle>
          <a:p>
            <a:fld id="{72F7D735-2684-4015-BC38-8C62B24B466E}" type="slidenum">
              <a:rPr lang="fr-FR" smtClean="0"/>
              <a:pPr/>
              <a:t>‹N°›</a:t>
            </a:fld>
            <a:endParaRPr lang="fr-FR" dirty="0"/>
          </a:p>
        </p:txBody>
      </p:sp>
    </p:spTree>
    <p:extLst>
      <p:ext uri="{BB962C8B-B14F-4D97-AF65-F5344CB8AC3E}">
        <p14:creationId xmlns:p14="http://schemas.microsoft.com/office/powerpoint/2010/main" val="176969128"/>
      </p:ext>
    </p:extLst>
  </p:cSld>
  <p:clrMapOvr>
    <a:overrideClrMapping bg1="lt1" tx1="dk1" bg2="lt2" tx2="dk2" accent1="accent1" accent2="accent2" accent3="accent3" accent4="accent4" accent5="accent5" accent6="accent6" hlink="hlink" folHlink="folHlink"/>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FAQ">
    <p:bg>
      <p:bgPr>
        <a:solidFill>
          <a:schemeClr val="accent1"/>
        </a:solidFill>
        <a:effectLst/>
      </p:bgPr>
    </p:bg>
    <p:spTree>
      <p:nvGrpSpPr>
        <p:cNvPr id="1" name=""/>
        <p:cNvGrpSpPr/>
        <p:nvPr/>
      </p:nvGrpSpPr>
      <p:grpSpPr>
        <a:xfrm>
          <a:off x="0" y="0"/>
          <a:ext cx="0" cy="0"/>
          <a:chOff x="0" y="0"/>
          <a:chExt cx="0" cy="0"/>
        </a:xfrm>
      </p:grpSpPr>
      <p:sp>
        <p:nvSpPr>
          <p:cNvPr id="9" name="Titre 1"/>
          <p:cNvSpPr>
            <a:spLocks noGrp="1"/>
          </p:cNvSpPr>
          <p:nvPr>
            <p:ph type="title"/>
          </p:nvPr>
        </p:nvSpPr>
        <p:spPr>
          <a:xfrm>
            <a:off x="6384032" y="2065806"/>
            <a:ext cx="4716599" cy="3031599"/>
          </a:xfrm>
        </p:spPr>
        <p:txBody>
          <a:bodyPr anchor="t"/>
          <a:lstStyle>
            <a:lvl1pPr>
              <a:lnSpc>
                <a:spcPct val="110000"/>
              </a:lnSpc>
              <a:defRPr sz="6000">
                <a:solidFill>
                  <a:schemeClr val="bg1"/>
                </a:solidFill>
              </a:defRPr>
            </a:lvl1pPr>
          </a:lstStyle>
          <a:p>
            <a:r>
              <a:rPr lang="fr-FR"/>
              <a:t>Modifiez le style du titre</a:t>
            </a:r>
            <a:endParaRPr lang="fr-FR" dirty="0"/>
          </a:p>
        </p:txBody>
      </p:sp>
      <p:pic>
        <p:nvPicPr>
          <p:cNvPr id="3" name="Image 2">
            <a:extLst>
              <a:ext uri="{FF2B5EF4-FFF2-40B4-BE49-F238E27FC236}">
                <a16:creationId xmlns:a16="http://schemas.microsoft.com/office/drawing/2014/main" id="{8981C53B-4986-204B-8562-304F54D65D9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343472" y="1844824"/>
            <a:ext cx="3473564" cy="3473564"/>
          </a:xfrm>
          <a:prstGeom prst="rect">
            <a:avLst/>
          </a:prstGeom>
        </p:spPr>
      </p:pic>
      <p:pic>
        <p:nvPicPr>
          <p:cNvPr id="5" name="Image 4">
            <a:extLst>
              <a:ext uri="{FF2B5EF4-FFF2-40B4-BE49-F238E27FC236}">
                <a16:creationId xmlns:a16="http://schemas.microsoft.com/office/drawing/2014/main" id="{ECCB9E12-7933-48BD-B66B-7F35215A36A3}"/>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0321780" y="5856298"/>
            <a:ext cx="1440000" cy="680730"/>
          </a:xfrm>
          <a:prstGeom prst="rect">
            <a:avLst/>
          </a:prstGeom>
        </p:spPr>
      </p:pic>
    </p:spTree>
    <p:extLst>
      <p:ext uri="{BB962C8B-B14F-4D97-AF65-F5344CB8AC3E}">
        <p14:creationId xmlns:p14="http://schemas.microsoft.com/office/powerpoint/2010/main" val="333825143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Clôture">
    <p:bg>
      <p:bgPr>
        <a:solidFill>
          <a:schemeClr val="accent3"/>
        </a:solidFill>
        <a:effectLst/>
      </p:bgPr>
    </p:bg>
    <p:spTree>
      <p:nvGrpSpPr>
        <p:cNvPr id="1" name=""/>
        <p:cNvGrpSpPr/>
        <p:nvPr/>
      </p:nvGrpSpPr>
      <p:grpSpPr>
        <a:xfrm>
          <a:off x="0" y="0"/>
          <a:ext cx="0" cy="0"/>
          <a:chOff x="0" y="0"/>
          <a:chExt cx="0" cy="0"/>
        </a:xfrm>
      </p:grpSpPr>
      <p:sp>
        <p:nvSpPr>
          <p:cNvPr id="5" name="Sous-titre 2"/>
          <p:cNvSpPr>
            <a:spLocks noGrp="1"/>
          </p:cNvSpPr>
          <p:nvPr>
            <p:ph type="subTitle" idx="1" hasCustomPrompt="1"/>
          </p:nvPr>
        </p:nvSpPr>
        <p:spPr>
          <a:xfrm>
            <a:off x="4505901" y="2805752"/>
            <a:ext cx="6552803" cy="1246495"/>
          </a:xfrm>
        </p:spPr>
        <p:txBody>
          <a:bodyPr/>
          <a:lstStyle>
            <a:lvl1pPr marL="0" indent="0" algn="l">
              <a:lnSpc>
                <a:spcPct val="90000"/>
              </a:lnSpc>
              <a:buNone/>
              <a:defRPr sz="9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Clôture</a:t>
            </a:r>
          </a:p>
        </p:txBody>
      </p:sp>
      <p:pic>
        <p:nvPicPr>
          <p:cNvPr id="7" name="Image 6"/>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0321780" y="5856298"/>
            <a:ext cx="1440000" cy="680730"/>
          </a:xfrm>
          <a:prstGeom prst="rect">
            <a:avLst/>
          </a:prstGeom>
        </p:spPr>
      </p:pic>
      <p:sp>
        <p:nvSpPr>
          <p:cNvPr id="8" name="object 4"/>
          <p:cNvSpPr/>
          <p:nvPr userDrawn="1"/>
        </p:nvSpPr>
        <p:spPr>
          <a:xfrm>
            <a:off x="1847528" y="908720"/>
            <a:ext cx="2736304" cy="3384376"/>
          </a:xfrm>
          <a:prstGeom prst="rect">
            <a:avLst/>
          </a:prstGeom>
          <a:blipFill>
            <a:blip r:embed="rId3" cstate="email">
              <a:extLst>
                <a:ext uri="{28A0092B-C50C-407E-A947-70E740481C1C}">
                  <a14:useLocalDpi xmlns:a14="http://schemas.microsoft.com/office/drawing/2010/main"/>
                </a:ext>
              </a:extLst>
            </a:blip>
            <a:srcRect/>
            <a:stretch>
              <a:fillRect/>
            </a:stretch>
          </a:blipFill>
        </p:spPr>
        <p:txBody>
          <a:bodyPr wrap="square" lIns="0" tIns="0" rIns="0" bIns="0" rtlCol="0"/>
          <a:lstStyle/>
          <a:p>
            <a:endParaRPr sz="662"/>
          </a:p>
        </p:txBody>
      </p:sp>
    </p:spTree>
    <p:extLst>
      <p:ext uri="{BB962C8B-B14F-4D97-AF65-F5344CB8AC3E}">
        <p14:creationId xmlns:p14="http://schemas.microsoft.com/office/powerpoint/2010/main" val="15364116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Disposition personnalisée">
    <p:bg>
      <p:bgPr>
        <a:solidFill>
          <a:schemeClr val="accent1"/>
        </a:solidFill>
        <a:effectLst/>
      </p:bgPr>
    </p:bg>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DEC311B7-B4C2-4AE7-ACBB-0A896248E560}"/>
              </a:ext>
            </a:extLst>
          </p:cNvPr>
          <p:cNvSpPr>
            <a:spLocks noGrp="1"/>
          </p:cNvSpPr>
          <p:nvPr>
            <p:ph type="ftr" sz="quarter" idx="10"/>
          </p:nvPr>
        </p:nvSpPr>
        <p:spPr/>
        <p:txBody>
          <a:bodyPr/>
          <a:lstStyle/>
          <a:p>
            <a:r>
              <a:rPr lang="fr-FR"/>
              <a:t>août 2022  | Politique RSE</a:t>
            </a:r>
            <a:endParaRPr lang="fr-FR" dirty="0"/>
          </a:p>
        </p:txBody>
      </p:sp>
      <p:sp>
        <p:nvSpPr>
          <p:cNvPr id="4" name="Espace réservé du numéro de diapositive 3">
            <a:extLst>
              <a:ext uri="{FF2B5EF4-FFF2-40B4-BE49-F238E27FC236}">
                <a16:creationId xmlns:a16="http://schemas.microsoft.com/office/drawing/2014/main" id="{F7E73A05-B033-411A-9CDE-769F5463E11B}"/>
              </a:ext>
            </a:extLst>
          </p:cNvPr>
          <p:cNvSpPr>
            <a:spLocks noGrp="1"/>
          </p:cNvSpPr>
          <p:nvPr>
            <p:ph type="sldNum" sz="quarter" idx="11"/>
          </p:nvPr>
        </p:nvSpPr>
        <p:spPr/>
        <p:txBody>
          <a:bodyPr/>
          <a:lstStyle>
            <a:lvl1pPr>
              <a:defRPr>
                <a:solidFill>
                  <a:schemeClr val="bg1"/>
                </a:solidFill>
              </a:defRPr>
            </a:lvl1pPr>
          </a:lstStyle>
          <a:p>
            <a:fld id="{72F7D735-2684-4015-BC38-8C62B24B466E}" type="slidenum">
              <a:rPr lang="fr-FR" smtClean="0"/>
              <a:pPr/>
              <a:t>‹N°›</a:t>
            </a:fld>
            <a:endParaRPr lang="fr-FR" dirty="0"/>
          </a:p>
        </p:txBody>
      </p:sp>
      <p:pic>
        <p:nvPicPr>
          <p:cNvPr id="7" name="Image 6" descr="Une image contenant dessin&#10;&#10;Description générée automatiquement">
            <a:extLst>
              <a:ext uri="{FF2B5EF4-FFF2-40B4-BE49-F238E27FC236}">
                <a16:creationId xmlns:a16="http://schemas.microsoft.com/office/drawing/2014/main" id="{67BB0400-8409-4D85-A927-56A61C1D7CC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23765" y="6172803"/>
            <a:ext cx="1230021" cy="792088"/>
          </a:xfrm>
          <a:prstGeom prst="rect">
            <a:avLst/>
          </a:prstGeom>
        </p:spPr>
      </p:pic>
    </p:spTree>
    <p:extLst>
      <p:ext uri="{BB962C8B-B14F-4D97-AF65-F5344CB8AC3E}">
        <p14:creationId xmlns:p14="http://schemas.microsoft.com/office/powerpoint/2010/main" val="35130793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Fond blanc libre">
    <p:bg>
      <p:bgPr>
        <a:solidFill>
          <a:schemeClr val="bg1"/>
        </a:solidFill>
        <a:effectLst/>
      </p:bgPr>
    </p:bg>
    <p:spTree>
      <p:nvGrpSpPr>
        <p:cNvPr id="1" name=""/>
        <p:cNvGrpSpPr/>
        <p:nvPr/>
      </p:nvGrpSpPr>
      <p:grpSpPr>
        <a:xfrm>
          <a:off x="0" y="0"/>
          <a:ext cx="0" cy="0"/>
          <a:chOff x="0" y="0"/>
          <a:chExt cx="0" cy="0"/>
        </a:xfrm>
      </p:grpSpPr>
      <p:sp>
        <p:nvSpPr>
          <p:cNvPr id="3" name="Espace réservé du pied de page 2"/>
          <p:cNvSpPr>
            <a:spLocks noGrp="1"/>
          </p:cNvSpPr>
          <p:nvPr>
            <p:ph type="ftr" sz="quarter" idx="10"/>
          </p:nvPr>
        </p:nvSpPr>
        <p:spPr/>
        <p:txBody>
          <a:bodyPr/>
          <a:lstStyle>
            <a:lvl1pPr>
              <a:defRPr>
                <a:solidFill>
                  <a:schemeClr val="tx1"/>
                </a:solidFill>
              </a:defRPr>
            </a:lvl1pPr>
          </a:lstStyle>
          <a:p>
            <a:r>
              <a:rPr lang="fr-FR"/>
              <a:t>août 2022  | Politique RSE</a:t>
            </a:r>
            <a:endParaRPr lang="fr-FR" dirty="0"/>
          </a:p>
        </p:txBody>
      </p:sp>
      <p:sp>
        <p:nvSpPr>
          <p:cNvPr id="4" name="Espace réservé du numéro de diapositive 3"/>
          <p:cNvSpPr>
            <a:spLocks noGrp="1"/>
          </p:cNvSpPr>
          <p:nvPr>
            <p:ph type="sldNum" sz="quarter" idx="11"/>
          </p:nvPr>
        </p:nvSpPr>
        <p:spPr/>
        <p:txBody>
          <a:bodyPr/>
          <a:lstStyle>
            <a:lvl1pPr algn="l">
              <a:defRPr/>
            </a:lvl1pPr>
          </a:lstStyle>
          <a:p>
            <a:fld id="{72F7D735-2684-4015-BC38-8C62B24B466E}" type="slidenum">
              <a:rPr lang="fr-FR" smtClean="0"/>
              <a:pPr/>
              <a:t>‹N°›</a:t>
            </a:fld>
            <a:endParaRPr lang="fr-FR" dirty="0"/>
          </a:p>
        </p:txBody>
      </p:sp>
      <p:pic>
        <p:nvPicPr>
          <p:cNvPr id="6" name="Image 5">
            <a:extLst>
              <a:ext uri="{FF2B5EF4-FFF2-40B4-BE49-F238E27FC236}">
                <a16:creationId xmlns:a16="http://schemas.microsoft.com/office/drawing/2014/main" id="{43486C2C-C84D-5C4B-A75C-FE84278315E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923074" y="6167566"/>
            <a:ext cx="1221598" cy="789826"/>
          </a:xfrm>
          <a:prstGeom prst="rect">
            <a:avLst/>
          </a:prstGeom>
        </p:spPr>
      </p:pic>
    </p:spTree>
    <p:extLst>
      <p:ext uri="{BB962C8B-B14F-4D97-AF65-F5344CB8AC3E}">
        <p14:creationId xmlns:p14="http://schemas.microsoft.com/office/powerpoint/2010/main" val="876427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Chiffre clé">
    <p:bg>
      <p:bgPr>
        <a:solidFill>
          <a:schemeClr val="tx1"/>
        </a:solidFill>
        <a:effectLst/>
      </p:bgPr>
    </p:bg>
    <p:spTree>
      <p:nvGrpSpPr>
        <p:cNvPr id="1" name=""/>
        <p:cNvGrpSpPr/>
        <p:nvPr/>
      </p:nvGrpSpPr>
      <p:grpSpPr>
        <a:xfrm>
          <a:off x="0" y="0"/>
          <a:ext cx="0" cy="0"/>
          <a:chOff x="0" y="0"/>
          <a:chExt cx="0" cy="0"/>
        </a:xfrm>
      </p:grpSpPr>
      <p:pic>
        <p:nvPicPr>
          <p:cNvPr id="7" name="Image 6" descr="Une image contenant objet&#10;&#10;Description générée automatiquement">
            <a:extLst>
              <a:ext uri="{FF2B5EF4-FFF2-40B4-BE49-F238E27FC236}">
                <a16:creationId xmlns:a16="http://schemas.microsoft.com/office/drawing/2014/main" id="{D9FFBD9D-BEB8-48C9-B529-E9125F2E617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00744" y="1524630"/>
            <a:ext cx="5760640" cy="8148130"/>
          </a:xfrm>
          <a:prstGeom prst="rect">
            <a:avLst/>
          </a:prstGeom>
        </p:spPr>
      </p:pic>
      <p:sp>
        <p:nvSpPr>
          <p:cNvPr id="3" name="Espace réservé du pied de page 2"/>
          <p:cNvSpPr>
            <a:spLocks noGrp="1"/>
          </p:cNvSpPr>
          <p:nvPr>
            <p:ph type="ftr" sz="quarter" idx="10"/>
          </p:nvPr>
        </p:nvSpPr>
        <p:spPr/>
        <p:txBody>
          <a:bodyPr/>
          <a:lstStyle>
            <a:lvl1pPr>
              <a:defRPr>
                <a:solidFill>
                  <a:schemeClr val="bg1"/>
                </a:solidFill>
              </a:defRPr>
            </a:lvl1pPr>
          </a:lstStyle>
          <a:p>
            <a:r>
              <a:rPr lang="fr-FR"/>
              <a:t>août 2022  | Politique RSE</a:t>
            </a:r>
            <a:endParaRPr lang="fr-FR" dirty="0"/>
          </a:p>
        </p:txBody>
      </p:sp>
      <p:sp>
        <p:nvSpPr>
          <p:cNvPr id="4" name="Espace réservé du numéro de diapositive 3"/>
          <p:cNvSpPr>
            <a:spLocks noGrp="1"/>
          </p:cNvSpPr>
          <p:nvPr>
            <p:ph type="sldNum" sz="quarter" idx="11"/>
          </p:nvPr>
        </p:nvSpPr>
        <p:spPr/>
        <p:txBody>
          <a:bodyPr/>
          <a:lstStyle>
            <a:lvl1pPr algn="l">
              <a:defRPr/>
            </a:lvl1pPr>
          </a:lstStyle>
          <a:p>
            <a:fld id="{72F7D735-2684-4015-BC38-8C62B24B466E}" type="slidenum">
              <a:rPr lang="fr-FR" smtClean="0"/>
              <a:pPr/>
              <a:t>‹N°›</a:t>
            </a:fld>
            <a:endParaRPr lang="fr-FR" dirty="0"/>
          </a:p>
        </p:txBody>
      </p:sp>
      <p:sp>
        <p:nvSpPr>
          <p:cNvPr id="8" name="Espace réservé du texte 7"/>
          <p:cNvSpPr>
            <a:spLocks noGrp="1"/>
          </p:cNvSpPr>
          <p:nvPr>
            <p:ph type="body" sz="quarter" idx="12" hasCustomPrompt="1"/>
          </p:nvPr>
        </p:nvSpPr>
        <p:spPr>
          <a:xfrm>
            <a:off x="1919537" y="1524630"/>
            <a:ext cx="8352928" cy="3393237"/>
          </a:xfrm>
        </p:spPr>
        <p:txBody>
          <a:bodyPr anchor="b"/>
          <a:lstStyle>
            <a:lvl1pPr marL="0" algn="ctr">
              <a:lnSpc>
                <a:spcPct val="90000"/>
              </a:lnSpc>
              <a:buFontTx/>
              <a:buNone/>
              <a:defRPr sz="24500" b="1" i="0" spc="-1000" baseline="0"/>
            </a:lvl1pPr>
            <a:lvl2pPr marL="0">
              <a:buFontTx/>
              <a:buNone/>
              <a:defRPr sz="1600" b="0" i="0"/>
            </a:lvl2pPr>
            <a:lvl3pPr marL="0">
              <a:buFontTx/>
              <a:buNone/>
              <a:defRPr sz="1600" b="0" i="0"/>
            </a:lvl3pPr>
            <a:lvl4pPr marL="0" indent="0">
              <a:buFontTx/>
              <a:buNone/>
              <a:defRPr sz="1600" b="0" i="0"/>
            </a:lvl4pPr>
            <a:lvl5pPr marL="0" indent="0">
              <a:buFontTx/>
              <a:buNone/>
              <a:defRPr sz="1600" b="0" i="0"/>
            </a:lvl5pPr>
          </a:lstStyle>
          <a:p>
            <a:pPr lvl="0"/>
            <a:r>
              <a:rPr lang="fr-FR" dirty="0"/>
              <a:t>00</a:t>
            </a:r>
          </a:p>
        </p:txBody>
      </p:sp>
      <p:sp>
        <p:nvSpPr>
          <p:cNvPr id="9" name="Espace réservé du texte 7"/>
          <p:cNvSpPr>
            <a:spLocks noGrp="1"/>
          </p:cNvSpPr>
          <p:nvPr>
            <p:ph type="body" sz="quarter" idx="13"/>
          </p:nvPr>
        </p:nvSpPr>
        <p:spPr>
          <a:xfrm>
            <a:off x="3323692" y="4579312"/>
            <a:ext cx="6048526" cy="338554"/>
          </a:xfrm>
        </p:spPr>
        <p:txBody>
          <a:bodyPr/>
          <a:lstStyle>
            <a:lvl1pPr marL="0">
              <a:buFontTx/>
              <a:buNone/>
              <a:defRPr sz="2200" b="1" i="0">
                <a:solidFill>
                  <a:schemeClr val="bg1"/>
                </a:solidFill>
              </a:defRPr>
            </a:lvl1pPr>
            <a:lvl2pPr marL="0">
              <a:buFontTx/>
              <a:buNone/>
              <a:defRPr sz="2200" b="0" i="0">
                <a:solidFill>
                  <a:schemeClr val="bg1"/>
                </a:solidFill>
              </a:defRPr>
            </a:lvl2pPr>
            <a:lvl3pPr marL="0">
              <a:buFontTx/>
              <a:buNone/>
              <a:defRPr sz="2200" b="0" i="0">
                <a:solidFill>
                  <a:schemeClr val="bg1"/>
                </a:solidFill>
              </a:defRPr>
            </a:lvl3pPr>
            <a:lvl4pPr marL="0" indent="0">
              <a:buFontTx/>
              <a:buNone/>
              <a:defRPr sz="2200" b="0" i="0">
                <a:solidFill>
                  <a:schemeClr val="bg1"/>
                </a:solidFill>
              </a:defRPr>
            </a:lvl4pPr>
            <a:lvl5pPr marL="0" indent="0">
              <a:buFontTx/>
              <a:buNone/>
              <a:defRPr sz="2200" b="0" i="0">
                <a:solidFill>
                  <a:schemeClr val="bg1"/>
                </a:solidFill>
              </a:defRPr>
            </a:lvl5pPr>
          </a:lstStyle>
          <a:p>
            <a:pPr lvl="0"/>
            <a:r>
              <a:rPr lang="fr-FR"/>
              <a:t>Cliquez pour modifier les styles du texte du masque</a:t>
            </a:r>
          </a:p>
        </p:txBody>
      </p:sp>
      <p:pic>
        <p:nvPicPr>
          <p:cNvPr id="10" name="Image 9" descr="Une image contenant dessin&#10;&#10;Description générée automatiquement">
            <a:extLst>
              <a:ext uri="{FF2B5EF4-FFF2-40B4-BE49-F238E27FC236}">
                <a16:creationId xmlns:a16="http://schemas.microsoft.com/office/drawing/2014/main" id="{AD0C6FA6-6133-45BF-B9B4-686EEDB3E7A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923765" y="6172803"/>
            <a:ext cx="1230021" cy="792088"/>
          </a:xfrm>
          <a:prstGeom prst="rect">
            <a:avLst/>
          </a:prstGeom>
        </p:spPr>
      </p:pic>
    </p:spTree>
    <p:extLst>
      <p:ext uri="{BB962C8B-B14F-4D97-AF65-F5344CB8AC3E}">
        <p14:creationId xmlns:p14="http://schemas.microsoft.com/office/powerpoint/2010/main" val="2504206397"/>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44.xml"/><Relationship Id="rId18" Type="http://schemas.openxmlformats.org/officeDocument/2006/relationships/slideLayout" Target="../slideLayouts/slideLayout49.xml"/><Relationship Id="rId26" Type="http://schemas.openxmlformats.org/officeDocument/2006/relationships/slideLayout" Target="../slideLayouts/slideLayout57.xml"/><Relationship Id="rId3" Type="http://schemas.openxmlformats.org/officeDocument/2006/relationships/slideLayout" Target="../slideLayouts/slideLayout34.xml"/><Relationship Id="rId21" Type="http://schemas.openxmlformats.org/officeDocument/2006/relationships/slideLayout" Target="../slideLayouts/slideLayout52.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slideLayout" Target="../slideLayouts/slideLayout48.xml"/><Relationship Id="rId25" Type="http://schemas.openxmlformats.org/officeDocument/2006/relationships/slideLayout" Target="../slideLayouts/slideLayout56.xml"/><Relationship Id="rId33" Type="http://schemas.openxmlformats.org/officeDocument/2006/relationships/image" Target="../media/image1.png"/><Relationship Id="rId2" Type="http://schemas.openxmlformats.org/officeDocument/2006/relationships/slideLayout" Target="../slideLayouts/slideLayout33.xml"/><Relationship Id="rId16" Type="http://schemas.openxmlformats.org/officeDocument/2006/relationships/slideLayout" Target="../slideLayouts/slideLayout47.xml"/><Relationship Id="rId20" Type="http://schemas.openxmlformats.org/officeDocument/2006/relationships/slideLayout" Target="../slideLayouts/slideLayout51.xml"/><Relationship Id="rId29" Type="http://schemas.openxmlformats.org/officeDocument/2006/relationships/slideLayout" Target="../slideLayouts/slideLayout60.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24" Type="http://schemas.openxmlformats.org/officeDocument/2006/relationships/slideLayout" Target="../slideLayouts/slideLayout55.xml"/><Relationship Id="rId32" Type="http://schemas.openxmlformats.org/officeDocument/2006/relationships/theme" Target="../theme/theme2.xml"/><Relationship Id="rId5" Type="http://schemas.openxmlformats.org/officeDocument/2006/relationships/slideLayout" Target="../slideLayouts/slideLayout36.xml"/><Relationship Id="rId15" Type="http://schemas.openxmlformats.org/officeDocument/2006/relationships/slideLayout" Target="../slideLayouts/slideLayout46.xml"/><Relationship Id="rId23" Type="http://schemas.openxmlformats.org/officeDocument/2006/relationships/slideLayout" Target="../slideLayouts/slideLayout54.xml"/><Relationship Id="rId28" Type="http://schemas.openxmlformats.org/officeDocument/2006/relationships/slideLayout" Target="../slideLayouts/slideLayout59.xml"/><Relationship Id="rId10" Type="http://schemas.openxmlformats.org/officeDocument/2006/relationships/slideLayout" Target="../slideLayouts/slideLayout41.xml"/><Relationship Id="rId19" Type="http://schemas.openxmlformats.org/officeDocument/2006/relationships/slideLayout" Target="../slideLayouts/slideLayout50.xml"/><Relationship Id="rId31" Type="http://schemas.openxmlformats.org/officeDocument/2006/relationships/slideLayout" Target="../slideLayouts/slideLayout62.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 Id="rId22" Type="http://schemas.openxmlformats.org/officeDocument/2006/relationships/slideLayout" Target="../slideLayouts/slideLayout53.xml"/><Relationship Id="rId27" Type="http://schemas.openxmlformats.org/officeDocument/2006/relationships/slideLayout" Target="../slideLayouts/slideLayout58.xml"/><Relationship Id="rId30" Type="http://schemas.openxmlformats.org/officeDocument/2006/relationships/slideLayout" Target="../slideLayouts/slideLayout61.xml"/><Relationship Id="rId8"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95325" y="164066"/>
            <a:ext cx="10801350" cy="307777"/>
          </a:xfrm>
          <a:prstGeom prst="rect">
            <a:avLst/>
          </a:prstGeom>
        </p:spPr>
        <p:txBody>
          <a:bodyPr vert="horz" wrap="square" lIns="36000" tIns="0" rIns="36000" bIns="0" rtlCol="0" anchor="ctr">
            <a:spAutoFit/>
          </a:bodyPr>
          <a:lstStyle/>
          <a:p>
            <a:r>
              <a:rPr lang="fr-FR" dirty="0"/>
              <a:t>Modifiez le style du titre</a:t>
            </a:r>
          </a:p>
        </p:txBody>
      </p:sp>
      <p:sp>
        <p:nvSpPr>
          <p:cNvPr id="3" name="Espace réservé du texte 2"/>
          <p:cNvSpPr>
            <a:spLocks noGrp="1"/>
          </p:cNvSpPr>
          <p:nvPr>
            <p:ph type="body" idx="1"/>
          </p:nvPr>
        </p:nvSpPr>
        <p:spPr>
          <a:xfrm>
            <a:off x="695325" y="1376772"/>
            <a:ext cx="10801350" cy="2284215"/>
          </a:xfrm>
          <a:prstGeom prst="rect">
            <a:avLst/>
          </a:prstGeom>
        </p:spPr>
        <p:txBody>
          <a:bodyPr vert="horz" wrap="square" lIns="36000" tIns="0" rIns="36000" bIns="0" rtlCol="0">
            <a:spAutoFit/>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a:p>
            <a:pPr lvl="5"/>
            <a:r>
              <a:rPr lang="fr-FR" dirty="0"/>
              <a:t>Sixième niveau</a:t>
            </a:r>
          </a:p>
        </p:txBody>
      </p:sp>
      <p:sp>
        <p:nvSpPr>
          <p:cNvPr id="5" name="Espace réservé du pied de page 4"/>
          <p:cNvSpPr>
            <a:spLocks noGrp="1"/>
          </p:cNvSpPr>
          <p:nvPr>
            <p:ph type="ftr" sz="quarter" idx="3"/>
          </p:nvPr>
        </p:nvSpPr>
        <p:spPr>
          <a:xfrm>
            <a:off x="983432" y="6500770"/>
            <a:ext cx="5040000" cy="123111"/>
          </a:xfrm>
          <a:prstGeom prst="rect">
            <a:avLst/>
          </a:prstGeom>
        </p:spPr>
        <p:txBody>
          <a:bodyPr vert="horz" lIns="36000" tIns="0" rIns="36000" bIns="0" rtlCol="0" anchor="ctr">
            <a:spAutoFit/>
          </a:bodyPr>
          <a:lstStyle>
            <a:lvl1pPr marL="0" indent="0" algn="l">
              <a:lnSpc>
                <a:spcPct val="100000"/>
              </a:lnSpc>
              <a:spcBef>
                <a:spcPts val="0"/>
              </a:spcBef>
              <a:defRPr sz="800" b="1">
                <a:solidFill>
                  <a:schemeClr val="tx1"/>
                </a:solidFill>
              </a:defRPr>
            </a:lvl1pPr>
          </a:lstStyle>
          <a:p>
            <a:r>
              <a:rPr lang="fr-FR"/>
              <a:t>août 2022  | Politique RSE</a:t>
            </a:r>
            <a:endParaRPr lang="fr-FR" dirty="0"/>
          </a:p>
        </p:txBody>
      </p:sp>
      <p:cxnSp>
        <p:nvCxnSpPr>
          <p:cNvPr id="10" name="Connecteur droit 9"/>
          <p:cNvCxnSpPr/>
          <p:nvPr/>
        </p:nvCxnSpPr>
        <p:spPr>
          <a:xfrm>
            <a:off x="0" y="576000"/>
            <a:ext cx="12200219" cy="0"/>
          </a:xfrm>
          <a:prstGeom prst="line">
            <a:avLst/>
          </a:prstGeom>
          <a:ln w="508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 name="Espace réservé du numéro de diapositive 5"/>
          <p:cNvSpPr>
            <a:spLocks noGrp="1"/>
          </p:cNvSpPr>
          <p:nvPr>
            <p:ph type="sldNum" sz="quarter" idx="4"/>
          </p:nvPr>
        </p:nvSpPr>
        <p:spPr>
          <a:xfrm>
            <a:off x="681528" y="6507292"/>
            <a:ext cx="263460" cy="123111"/>
          </a:xfrm>
          <a:prstGeom prst="rect">
            <a:avLst/>
          </a:prstGeom>
        </p:spPr>
        <p:txBody>
          <a:bodyPr vert="horz" wrap="none" lIns="36000" tIns="0" rIns="36000" bIns="0" rtlCol="0" anchor="ctr">
            <a:spAutoFit/>
          </a:bodyPr>
          <a:lstStyle>
            <a:lvl1pPr algn="l">
              <a:defRPr lang="fr-FR" sz="800" b="1" smtClean="0">
                <a:solidFill>
                  <a:schemeClr val="tx2"/>
                </a:solidFill>
              </a:defRPr>
            </a:lvl1pPr>
          </a:lstStyle>
          <a:p>
            <a:fld id="{72F7D735-2684-4015-BC38-8C62B24B466E}" type="slidenum">
              <a:rPr lang="fr-FR" smtClean="0"/>
              <a:pPr/>
              <a:t>‹N°›</a:t>
            </a:fld>
            <a:endParaRPr lang="fr-FR" dirty="0"/>
          </a:p>
        </p:txBody>
      </p:sp>
      <p:pic>
        <p:nvPicPr>
          <p:cNvPr id="9" name="Image 8">
            <a:extLst>
              <a:ext uri="{FF2B5EF4-FFF2-40B4-BE49-F238E27FC236}">
                <a16:creationId xmlns:a16="http://schemas.microsoft.com/office/drawing/2014/main" id="{2657C415-651B-3241-8AB0-1BCF9DB3B237}"/>
              </a:ext>
            </a:extLst>
          </p:cNvPr>
          <p:cNvPicPr>
            <a:picLocks noChangeAspect="1"/>
          </p:cNvPicPr>
          <p:nvPr/>
        </p:nvPicPr>
        <p:blipFill>
          <a:blip r:embed="rId33" cstate="email">
            <a:extLst>
              <a:ext uri="{28A0092B-C50C-407E-A947-70E740481C1C}">
                <a14:useLocalDpi xmlns:a14="http://schemas.microsoft.com/office/drawing/2010/main"/>
              </a:ext>
            </a:extLst>
          </a:blip>
          <a:stretch>
            <a:fillRect/>
          </a:stretch>
        </p:blipFill>
        <p:spPr>
          <a:xfrm>
            <a:off x="10923074" y="6167566"/>
            <a:ext cx="1221598" cy="789826"/>
          </a:xfrm>
          <a:prstGeom prst="rect">
            <a:avLst/>
          </a:prstGeom>
        </p:spPr>
      </p:pic>
    </p:spTree>
    <p:extLst>
      <p:ext uri="{BB962C8B-B14F-4D97-AF65-F5344CB8AC3E}">
        <p14:creationId xmlns:p14="http://schemas.microsoft.com/office/powerpoint/2010/main" val="1827637651"/>
      </p:ext>
    </p:extLst>
  </p:cSld>
  <p:clrMap bg1="lt1" tx1="dk1" bg2="lt2" tx2="dk2" accent1="accent1" accent2="accent2" accent3="accent3" accent4="accent4" accent5="accent5" accent6="accent6" hlink="hlink" folHlink="folHlink"/>
  <p:sldLayoutIdLst>
    <p:sldLayoutId id="2147483718" r:id="rId1"/>
    <p:sldLayoutId id="2147483657" r:id="rId2"/>
    <p:sldLayoutId id="2147483664" r:id="rId3"/>
    <p:sldLayoutId id="2147483702" r:id="rId4"/>
    <p:sldLayoutId id="2147483703" r:id="rId5"/>
    <p:sldLayoutId id="2147483680" r:id="rId6"/>
    <p:sldLayoutId id="2147483699" r:id="rId7"/>
    <p:sldLayoutId id="2147483681" r:id="rId8"/>
    <p:sldLayoutId id="2147483655" r:id="rId9"/>
    <p:sldLayoutId id="2147483700" r:id="rId10"/>
    <p:sldLayoutId id="2147483674" r:id="rId11"/>
    <p:sldLayoutId id="2147483714" r:id="rId12"/>
    <p:sldLayoutId id="2147483678" r:id="rId13"/>
    <p:sldLayoutId id="2147483701" r:id="rId14"/>
    <p:sldLayoutId id="2147483669" r:id="rId15"/>
    <p:sldLayoutId id="2147483671" r:id="rId16"/>
    <p:sldLayoutId id="2147483650" r:id="rId17"/>
    <p:sldLayoutId id="2147483652" r:id="rId18"/>
    <p:sldLayoutId id="2147483672" r:id="rId19"/>
    <p:sldLayoutId id="2147483673" r:id="rId20"/>
    <p:sldLayoutId id="2147483682" r:id="rId21"/>
    <p:sldLayoutId id="2147483653" r:id="rId22"/>
    <p:sldLayoutId id="2147483654" r:id="rId23"/>
    <p:sldLayoutId id="2147483670" r:id="rId24"/>
    <p:sldLayoutId id="2147483675" r:id="rId25"/>
    <p:sldLayoutId id="2147483676" r:id="rId26"/>
    <p:sldLayoutId id="2147483679" r:id="rId27"/>
    <p:sldLayoutId id="2147483677" r:id="rId28"/>
    <p:sldLayoutId id="2147483656" r:id="rId29"/>
    <p:sldLayoutId id="2147483683" r:id="rId30"/>
    <p:sldLayoutId id="2147483684" r:id="rId31"/>
  </p:sldLayoutIdLst>
  <p:hf sldNum="0" hdr="0" dt="0"/>
  <p:txStyles>
    <p:titleStyle>
      <a:lvl1pPr marL="0" indent="0" algn="l" defTabSz="914400" rtl="0" eaLnBrk="1" latinLnBrk="0" hangingPunct="1">
        <a:lnSpc>
          <a:spcPct val="100000"/>
        </a:lnSpc>
        <a:spcBef>
          <a:spcPts val="0"/>
        </a:spcBef>
        <a:buNone/>
        <a:tabLst>
          <a:tab pos="536575" algn="l"/>
        </a:tabLst>
        <a:defRPr sz="2000" b="1" kern="1200">
          <a:solidFill>
            <a:schemeClr val="tx2"/>
          </a:solidFill>
          <a:latin typeface="+mj-lt"/>
          <a:ea typeface="+mj-ea"/>
          <a:cs typeface="+mj-cs"/>
        </a:defRPr>
      </a:lvl1pPr>
    </p:titleStyle>
    <p:bodyStyle>
      <a:lvl1pPr marL="0" indent="0" algn="l" defTabSz="914400" rtl="0" eaLnBrk="1" latinLnBrk="0" hangingPunct="1">
        <a:lnSpc>
          <a:spcPct val="110000"/>
        </a:lnSpc>
        <a:spcBef>
          <a:spcPts val="0"/>
        </a:spcBef>
        <a:buFontTx/>
        <a:buNone/>
        <a:defRPr sz="3200" b="1" kern="1200">
          <a:solidFill>
            <a:schemeClr val="tx2"/>
          </a:solidFill>
          <a:latin typeface="+mn-lt"/>
          <a:ea typeface="+mn-ea"/>
          <a:cs typeface="+mn-cs"/>
        </a:defRPr>
      </a:lvl1pPr>
      <a:lvl2pPr marL="0" indent="0" algn="l" defTabSz="914400" rtl="0" eaLnBrk="1" latinLnBrk="0" hangingPunct="1">
        <a:lnSpc>
          <a:spcPct val="110000"/>
        </a:lnSpc>
        <a:spcBef>
          <a:spcPts val="1200"/>
        </a:spcBef>
        <a:buFontTx/>
        <a:buNone/>
        <a:defRPr sz="2200" b="1" kern="1200">
          <a:solidFill>
            <a:schemeClr val="tx1"/>
          </a:solidFill>
          <a:latin typeface="+mn-lt"/>
          <a:ea typeface="+mn-ea"/>
          <a:cs typeface="+mn-cs"/>
        </a:defRPr>
      </a:lvl2pPr>
      <a:lvl3pPr marL="0" indent="0" algn="l" defTabSz="914400" rtl="0" eaLnBrk="1" latinLnBrk="0" hangingPunct="1">
        <a:lnSpc>
          <a:spcPct val="120000"/>
        </a:lnSpc>
        <a:spcBef>
          <a:spcPts val="300"/>
        </a:spcBef>
        <a:buFontTx/>
        <a:buNone/>
        <a:defRPr sz="1600" kern="1200">
          <a:solidFill>
            <a:schemeClr val="tx1"/>
          </a:solidFill>
          <a:latin typeface="+mn-lt"/>
          <a:ea typeface="+mn-ea"/>
          <a:cs typeface="+mn-cs"/>
        </a:defRPr>
      </a:lvl3pPr>
      <a:lvl4pPr marL="180000" indent="-180000" algn="l" defTabSz="914400" rtl="0" eaLnBrk="1" latinLnBrk="0" hangingPunct="1">
        <a:lnSpc>
          <a:spcPct val="120000"/>
        </a:lnSpc>
        <a:spcBef>
          <a:spcPts val="300"/>
        </a:spcBef>
        <a:buClr>
          <a:schemeClr val="tx2"/>
        </a:buClr>
        <a:buFont typeface="Symbol" panose="05050102010706020507" pitchFamily="18" charset="2"/>
        <a:buChar char="·"/>
        <a:defRPr sz="1600" kern="1200">
          <a:solidFill>
            <a:schemeClr val="tx1"/>
          </a:solidFill>
          <a:latin typeface="+mn-lt"/>
          <a:ea typeface="+mn-ea"/>
          <a:cs typeface="+mn-cs"/>
        </a:defRPr>
      </a:lvl4pPr>
      <a:lvl5pPr marL="360000" indent="-180000" algn="l" defTabSz="914400" rtl="0" eaLnBrk="1" latinLnBrk="0" hangingPunct="1">
        <a:lnSpc>
          <a:spcPct val="120000"/>
        </a:lnSpc>
        <a:spcBef>
          <a:spcPts val="300"/>
        </a:spcBef>
        <a:buClrTx/>
        <a:buFont typeface="Arial"/>
        <a:buChar char="•"/>
        <a:defRPr sz="1400" i="0" kern="1200">
          <a:solidFill>
            <a:schemeClr val="tx2"/>
          </a:solidFill>
          <a:latin typeface="+mn-lt"/>
          <a:ea typeface="+mn-ea"/>
          <a:cs typeface="+mn-cs"/>
        </a:defRPr>
      </a:lvl5pPr>
      <a:lvl6pPr marL="360000" indent="0" algn="l" defTabSz="914400" rtl="0" eaLnBrk="1" latinLnBrk="0" hangingPunct="1">
        <a:lnSpc>
          <a:spcPct val="120000"/>
        </a:lnSpc>
        <a:spcBef>
          <a:spcPts val="0"/>
        </a:spcBef>
        <a:buFont typeface="Arial" panose="020B0604020202020204" pitchFamily="34" charset="0"/>
        <a:buNone/>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guide id="3" pos="438" userDrawn="1">
          <p15:clr>
            <a:srgbClr val="F26B43"/>
          </p15:clr>
        </p15:guide>
        <p15:guide id="4" pos="7242" userDrawn="1">
          <p15:clr>
            <a:srgbClr val="F26B43"/>
          </p15:clr>
        </p15:guide>
        <p15:guide id="5" orient="horz" pos="867" userDrawn="1">
          <p15:clr>
            <a:srgbClr val="F26B43"/>
          </p15:clr>
        </p15:guide>
        <p15:guide id="6" orient="horz" pos="3952"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95325" y="164066"/>
            <a:ext cx="10801350" cy="307777"/>
          </a:xfrm>
          <a:prstGeom prst="rect">
            <a:avLst/>
          </a:prstGeom>
        </p:spPr>
        <p:txBody>
          <a:bodyPr vert="horz" wrap="square" lIns="36000" tIns="0" rIns="36000" bIns="0" rtlCol="0" anchor="ctr">
            <a:spAutoFit/>
          </a:bodyPr>
          <a:lstStyle/>
          <a:p>
            <a:r>
              <a:rPr lang="fr-FR" dirty="0"/>
              <a:t>Modifiez le style du titre</a:t>
            </a:r>
          </a:p>
        </p:txBody>
      </p:sp>
      <p:sp>
        <p:nvSpPr>
          <p:cNvPr id="3" name="Espace réservé du texte 2"/>
          <p:cNvSpPr>
            <a:spLocks noGrp="1"/>
          </p:cNvSpPr>
          <p:nvPr>
            <p:ph type="body" idx="1"/>
          </p:nvPr>
        </p:nvSpPr>
        <p:spPr>
          <a:xfrm>
            <a:off x="695325" y="1376772"/>
            <a:ext cx="10801350" cy="2284215"/>
          </a:xfrm>
          <a:prstGeom prst="rect">
            <a:avLst/>
          </a:prstGeom>
        </p:spPr>
        <p:txBody>
          <a:bodyPr vert="horz" wrap="square" lIns="36000" tIns="0" rIns="36000" bIns="0" rtlCol="0">
            <a:spAutoFit/>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a:p>
            <a:pPr lvl="5"/>
            <a:r>
              <a:rPr lang="fr-FR" dirty="0"/>
              <a:t>Sixième niveau</a:t>
            </a:r>
          </a:p>
        </p:txBody>
      </p:sp>
      <p:sp>
        <p:nvSpPr>
          <p:cNvPr id="5" name="Espace réservé du pied de page 4"/>
          <p:cNvSpPr>
            <a:spLocks noGrp="1"/>
          </p:cNvSpPr>
          <p:nvPr>
            <p:ph type="ftr" sz="quarter" idx="3"/>
          </p:nvPr>
        </p:nvSpPr>
        <p:spPr>
          <a:xfrm>
            <a:off x="983432" y="6500770"/>
            <a:ext cx="5040000" cy="123111"/>
          </a:xfrm>
          <a:prstGeom prst="rect">
            <a:avLst/>
          </a:prstGeom>
        </p:spPr>
        <p:txBody>
          <a:bodyPr vert="horz" lIns="36000" tIns="0" rIns="36000" bIns="0" rtlCol="0" anchor="ctr">
            <a:spAutoFit/>
          </a:bodyPr>
          <a:lstStyle>
            <a:lvl1pPr marL="0" indent="0" algn="l">
              <a:lnSpc>
                <a:spcPct val="100000"/>
              </a:lnSpc>
              <a:spcBef>
                <a:spcPts val="0"/>
              </a:spcBef>
              <a:defRPr sz="800" b="1">
                <a:solidFill>
                  <a:schemeClr val="tx1"/>
                </a:solidFill>
              </a:defRPr>
            </a:lvl1pPr>
          </a:lstStyle>
          <a:p>
            <a:r>
              <a:rPr lang="fr-FR"/>
              <a:t>août 2022  | Politique RSE</a:t>
            </a:r>
            <a:endParaRPr lang="fr-FR" dirty="0"/>
          </a:p>
        </p:txBody>
      </p:sp>
      <p:cxnSp>
        <p:nvCxnSpPr>
          <p:cNvPr id="10" name="Connecteur droit 9"/>
          <p:cNvCxnSpPr/>
          <p:nvPr/>
        </p:nvCxnSpPr>
        <p:spPr>
          <a:xfrm>
            <a:off x="0" y="576000"/>
            <a:ext cx="12200219" cy="0"/>
          </a:xfrm>
          <a:prstGeom prst="line">
            <a:avLst/>
          </a:prstGeom>
          <a:ln w="508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 name="Espace réservé du numéro de diapositive 5"/>
          <p:cNvSpPr>
            <a:spLocks noGrp="1"/>
          </p:cNvSpPr>
          <p:nvPr>
            <p:ph type="sldNum" sz="quarter" idx="4"/>
          </p:nvPr>
        </p:nvSpPr>
        <p:spPr>
          <a:xfrm>
            <a:off x="681528" y="6507292"/>
            <a:ext cx="263460" cy="123111"/>
          </a:xfrm>
          <a:prstGeom prst="rect">
            <a:avLst/>
          </a:prstGeom>
        </p:spPr>
        <p:txBody>
          <a:bodyPr vert="horz" wrap="none" lIns="36000" tIns="0" rIns="36000" bIns="0" rtlCol="0" anchor="ctr">
            <a:spAutoFit/>
          </a:bodyPr>
          <a:lstStyle>
            <a:lvl1pPr algn="l">
              <a:defRPr lang="fr-FR" sz="800" b="1" smtClean="0">
                <a:solidFill>
                  <a:schemeClr val="tx2"/>
                </a:solidFill>
              </a:defRPr>
            </a:lvl1pPr>
          </a:lstStyle>
          <a:p>
            <a:fld id="{72F7D735-2684-4015-BC38-8C62B24B466E}" type="slidenum">
              <a:rPr lang="fr-FR" smtClean="0"/>
              <a:pPr/>
              <a:t>‹N°›</a:t>
            </a:fld>
            <a:endParaRPr lang="fr-FR" dirty="0"/>
          </a:p>
        </p:txBody>
      </p:sp>
      <p:pic>
        <p:nvPicPr>
          <p:cNvPr id="9" name="Image 8">
            <a:extLst>
              <a:ext uri="{FF2B5EF4-FFF2-40B4-BE49-F238E27FC236}">
                <a16:creationId xmlns:a16="http://schemas.microsoft.com/office/drawing/2014/main" id="{2657C415-651B-3241-8AB0-1BCF9DB3B237}"/>
              </a:ext>
            </a:extLst>
          </p:cNvPr>
          <p:cNvPicPr>
            <a:picLocks noChangeAspect="1"/>
          </p:cNvPicPr>
          <p:nvPr/>
        </p:nvPicPr>
        <p:blipFill>
          <a:blip r:embed="rId33" cstate="email">
            <a:extLst>
              <a:ext uri="{28A0092B-C50C-407E-A947-70E740481C1C}">
                <a14:useLocalDpi xmlns:a14="http://schemas.microsoft.com/office/drawing/2010/main"/>
              </a:ext>
            </a:extLst>
          </a:blip>
          <a:stretch>
            <a:fillRect/>
          </a:stretch>
        </p:blipFill>
        <p:spPr>
          <a:xfrm>
            <a:off x="10923074" y="6167566"/>
            <a:ext cx="1221598" cy="789826"/>
          </a:xfrm>
          <a:prstGeom prst="rect">
            <a:avLst/>
          </a:prstGeom>
        </p:spPr>
      </p:pic>
    </p:spTree>
    <p:extLst>
      <p:ext uri="{BB962C8B-B14F-4D97-AF65-F5344CB8AC3E}">
        <p14:creationId xmlns:p14="http://schemas.microsoft.com/office/powerpoint/2010/main" val="2324448030"/>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 id="2147483731" r:id="rId12"/>
    <p:sldLayoutId id="2147483732" r:id="rId13"/>
    <p:sldLayoutId id="2147483733" r:id="rId14"/>
    <p:sldLayoutId id="2147483734" r:id="rId15"/>
    <p:sldLayoutId id="2147483735" r:id="rId16"/>
    <p:sldLayoutId id="2147483736" r:id="rId17"/>
    <p:sldLayoutId id="2147483737" r:id="rId18"/>
    <p:sldLayoutId id="2147483738" r:id="rId19"/>
    <p:sldLayoutId id="2147483739" r:id="rId20"/>
    <p:sldLayoutId id="2147483740" r:id="rId21"/>
    <p:sldLayoutId id="2147483741" r:id="rId22"/>
    <p:sldLayoutId id="2147483742" r:id="rId23"/>
    <p:sldLayoutId id="2147483743" r:id="rId24"/>
    <p:sldLayoutId id="2147483744" r:id="rId25"/>
    <p:sldLayoutId id="2147483745" r:id="rId26"/>
    <p:sldLayoutId id="2147483746" r:id="rId27"/>
    <p:sldLayoutId id="2147483747" r:id="rId28"/>
    <p:sldLayoutId id="2147483748" r:id="rId29"/>
    <p:sldLayoutId id="2147483749" r:id="rId30"/>
    <p:sldLayoutId id="2147483750" r:id="rId31"/>
  </p:sldLayoutIdLst>
  <p:hf sldNum="0" hdr="0" dt="0"/>
  <p:txStyles>
    <p:titleStyle>
      <a:lvl1pPr marL="0" indent="0" algn="l" defTabSz="914400" rtl="0" eaLnBrk="1" latinLnBrk="0" hangingPunct="1">
        <a:lnSpc>
          <a:spcPct val="100000"/>
        </a:lnSpc>
        <a:spcBef>
          <a:spcPts val="0"/>
        </a:spcBef>
        <a:buNone/>
        <a:tabLst>
          <a:tab pos="536575" algn="l"/>
        </a:tabLst>
        <a:defRPr sz="2000" b="1" kern="1200">
          <a:solidFill>
            <a:schemeClr val="tx2"/>
          </a:solidFill>
          <a:latin typeface="+mj-lt"/>
          <a:ea typeface="+mj-ea"/>
          <a:cs typeface="+mj-cs"/>
        </a:defRPr>
      </a:lvl1pPr>
    </p:titleStyle>
    <p:bodyStyle>
      <a:lvl1pPr marL="0" indent="0" algn="l" defTabSz="914400" rtl="0" eaLnBrk="1" latinLnBrk="0" hangingPunct="1">
        <a:lnSpc>
          <a:spcPct val="110000"/>
        </a:lnSpc>
        <a:spcBef>
          <a:spcPts val="0"/>
        </a:spcBef>
        <a:buFontTx/>
        <a:buNone/>
        <a:defRPr sz="3200" b="1" kern="1200">
          <a:solidFill>
            <a:schemeClr val="tx2"/>
          </a:solidFill>
          <a:latin typeface="+mn-lt"/>
          <a:ea typeface="+mn-ea"/>
          <a:cs typeface="+mn-cs"/>
        </a:defRPr>
      </a:lvl1pPr>
      <a:lvl2pPr marL="0" indent="0" algn="l" defTabSz="914400" rtl="0" eaLnBrk="1" latinLnBrk="0" hangingPunct="1">
        <a:lnSpc>
          <a:spcPct val="110000"/>
        </a:lnSpc>
        <a:spcBef>
          <a:spcPts val="1200"/>
        </a:spcBef>
        <a:buFontTx/>
        <a:buNone/>
        <a:defRPr sz="2200" b="1" kern="1200">
          <a:solidFill>
            <a:schemeClr val="tx1"/>
          </a:solidFill>
          <a:latin typeface="+mn-lt"/>
          <a:ea typeface="+mn-ea"/>
          <a:cs typeface="+mn-cs"/>
        </a:defRPr>
      </a:lvl2pPr>
      <a:lvl3pPr marL="0" indent="0" algn="l" defTabSz="914400" rtl="0" eaLnBrk="1" latinLnBrk="0" hangingPunct="1">
        <a:lnSpc>
          <a:spcPct val="120000"/>
        </a:lnSpc>
        <a:spcBef>
          <a:spcPts val="300"/>
        </a:spcBef>
        <a:buFontTx/>
        <a:buNone/>
        <a:defRPr sz="1600" kern="1200">
          <a:solidFill>
            <a:schemeClr val="tx1"/>
          </a:solidFill>
          <a:latin typeface="+mn-lt"/>
          <a:ea typeface="+mn-ea"/>
          <a:cs typeface="+mn-cs"/>
        </a:defRPr>
      </a:lvl3pPr>
      <a:lvl4pPr marL="180000" indent="-180000" algn="l" defTabSz="914400" rtl="0" eaLnBrk="1" latinLnBrk="0" hangingPunct="1">
        <a:lnSpc>
          <a:spcPct val="120000"/>
        </a:lnSpc>
        <a:spcBef>
          <a:spcPts val="300"/>
        </a:spcBef>
        <a:buClr>
          <a:schemeClr val="tx2"/>
        </a:buClr>
        <a:buFont typeface="Symbol" panose="05050102010706020507" pitchFamily="18" charset="2"/>
        <a:buChar char="·"/>
        <a:defRPr sz="1600" kern="1200">
          <a:solidFill>
            <a:schemeClr val="tx1"/>
          </a:solidFill>
          <a:latin typeface="+mn-lt"/>
          <a:ea typeface="+mn-ea"/>
          <a:cs typeface="+mn-cs"/>
        </a:defRPr>
      </a:lvl4pPr>
      <a:lvl5pPr marL="360000" indent="-180000" algn="l" defTabSz="914400" rtl="0" eaLnBrk="1" latinLnBrk="0" hangingPunct="1">
        <a:lnSpc>
          <a:spcPct val="120000"/>
        </a:lnSpc>
        <a:spcBef>
          <a:spcPts val="300"/>
        </a:spcBef>
        <a:buClrTx/>
        <a:buFont typeface="Arial"/>
        <a:buChar char="•"/>
        <a:defRPr sz="1400" i="0" kern="1200">
          <a:solidFill>
            <a:schemeClr val="tx2"/>
          </a:solidFill>
          <a:latin typeface="+mn-lt"/>
          <a:ea typeface="+mn-ea"/>
          <a:cs typeface="+mn-cs"/>
        </a:defRPr>
      </a:lvl5pPr>
      <a:lvl6pPr marL="360000" indent="0" algn="l" defTabSz="914400" rtl="0" eaLnBrk="1" latinLnBrk="0" hangingPunct="1">
        <a:lnSpc>
          <a:spcPct val="120000"/>
        </a:lnSpc>
        <a:spcBef>
          <a:spcPts val="0"/>
        </a:spcBef>
        <a:buFont typeface="Arial" panose="020B0604020202020204" pitchFamily="34" charset="0"/>
        <a:buNone/>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438">
          <p15:clr>
            <a:srgbClr val="F26B43"/>
          </p15:clr>
        </p15:guide>
        <p15:guide id="4" pos="7242">
          <p15:clr>
            <a:srgbClr val="F26B43"/>
          </p15:clr>
        </p15:guide>
        <p15:guide id="5" orient="horz" pos="867">
          <p15:clr>
            <a:srgbClr val="F26B43"/>
          </p15:clr>
        </p15:guide>
        <p15:guide id="6" orient="horz" pos="3952">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6.xml"/><Relationship Id="rId4" Type="http://schemas.openxmlformats.org/officeDocument/2006/relationships/image" Target="../media/image32.png"/></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6.xml.rels><?xml version="1.0" encoding="UTF-8" standalone="yes"?>
<Relationships xmlns="http://schemas.openxmlformats.org/package/2006/relationships"><Relationship Id="rId3" Type="http://schemas.openxmlformats.org/officeDocument/2006/relationships/hyperlink" Target="https://www.cegid.com/fr/declaration-daccessibilite-cegid-talentsoft/" TargetMode="External"/><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59ABE0F-278A-49CA-86E8-F6B3353DA242}"/>
              </a:ext>
            </a:extLst>
          </p:cNvPr>
          <p:cNvSpPr/>
          <p:nvPr/>
        </p:nvSpPr>
        <p:spPr>
          <a:xfrm>
            <a:off x="10344472" y="5805264"/>
            <a:ext cx="1512168" cy="737842"/>
          </a:xfrm>
          <a:prstGeom prst="rect">
            <a:avLst/>
          </a:prstGeom>
          <a:solidFill>
            <a:schemeClr val="accent4">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pic>
        <p:nvPicPr>
          <p:cNvPr id="6" name="Image 5" descr="Une image contenant lumière, pièce&#10;&#10;Description générée automatiquement">
            <a:extLst>
              <a:ext uri="{FF2B5EF4-FFF2-40B4-BE49-F238E27FC236}">
                <a16:creationId xmlns:a16="http://schemas.microsoft.com/office/drawing/2014/main" id="{80FEC0CB-90F9-4A1A-A3C2-35D0BCDCE99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9073"/>
          <a:stretch/>
        </p:blipFill>
        <p:spPr>
          <a:xfrm>
            <a:off x="335360" y="157447"/>
            <a:ext cx="11632188" cy="6543106"/>
          </a:xfrm>
          <a:prstGeom prst="rect">
            <a:avLst/>
          </a:prstGeom>
        </p:spPr>
      </p:pic>
      <p:sp>
        <p:nvSpPr>
          <p:cNvPr id="2" name="Titre 1">
            <a:extLst>
              <a:ext uri="{FF2B5EF4-FFF2-40B4-BE49-F238E27FC236}">
                <a16:creationId xmlns:a16="http://schemas.microsoft.com/office/drawing/2014/main" id="{BD9DC35D-8A54-431A-883F-1497DC0DB441}"/>
              </a:ext>
            </a:extLst>
          </p:cNvPr>
          <p:cNvSpPr>
            <a:spLocks noGrp="1"/>
          </p:cNvSpPr>
          <p:nvPr>
            <p:ph type="ctrTitle"/>
          </p:nvPr>
        </p:nvSpPr>
        <p:spPr>
          <a:xfrm>
            <a:off x="679681" y="467133"/>
            <a:ext cx="7405432" cy="1013996"/>
          </a:xfrm>
        </p:spPr>
        <p:txBody>
          <a:bodyPr/>
          <a:lstStyle/>
          <a:p>
            <a:r>
              <a:rPr lang="en-GB"/>
              <a:t>ESG</a:t>
            </a:r>
          </a:p>
        </p:txBody>
      </p:sp>
      <p:sp>
        <p:nvSpPr>
          <p:cNvPr id="3" name="Sous-titre 2">
            <a:extLst>
              <a:ext uri="{FF2B5EF4-FFF2-40B4-BE49-F238E27FC236}">
                <a16:creationId xmlns:a16="http://schemas.microsoft.com/office/drawing/2014/main" id="{B946053E-C7EB-43FE-A6F0-979CBCE35390}"/>
              </a:ext>
            </a:extLst>
          </p:cNvPr>
          <p:cNvSpPr>
            <a:spLocks noGrp="1"/>
          </p:cNvSpPr>
          <p:nvPr>
            <p:ph type="subTitle" idx="1"/>
          </p:nvPr>
        </p:nvSpPr>
        <p:spPr>
          <a:xfrm>
            <a:off x="660967" y="1371781"/>
            <a:ext cx="7405433" cy="842410"/>
          </a:xfrm>
        </p:spPr>
        <p:txBody>
          <a:bodyPr/>
          <a:lstStyle/>
          <a:p>
            <a:r>
              <a:rPr lang="en-GB" sz="5400"/>
              <a:t>Cegid’s</a:t>
            </a:r>
            <a:r>
              <a:rPr lang="en-GB"/>
              <a:t> </a:t>
            </a:r>
            <a:r>
              <a:rPr lang="en-GB" sz="4000"/>
              <a:t>commitments </a:t>
            </a:r>
          </a:p>
        </p:txBody>
      </p:sp>
      <p:sp>
        <p:nvSpPr>
          <p:cNvPr id="8" name="Arc 7">
            <a:extLst>
              <a:ext uri="{FF2B5EF4-FFF2-40B4-BE49-F238E27FC236}">
                <a16:creationId xmlns:a16="http://schemas.microsoft.com/office/drawing/2014/main" id="{E90FD95E-343B-40BC-B224-376A3894F751}"/>
              </a:ext>
            </a:extLst>
          </p:cNvPr>
          <p:cNvSpPr/>
          <p:nvPr/>
        </p:nvSpPr>
        <p:spPr>
          <a:xfrm rot="15519352">
            <a:off x="4513309" y="3034169"/>
            <a:ext cx="1477844" cy="1477844"/>
          </a:xfrm>
          <a:prstGeom prst="arc">
            <a:avLst/>
          </a:prstGeom>
        </p:spPr>
        <p:style>
          <a:lnRef idx="1">
            <a:schemeClr val="accent4"/>
          </a:lnRef>
          <a:fillRef idx="0">
            <a:schemeClr val="accent4"/>
          </a:fillRef>
          <a:effectRef idx="0">
            <a:schemeClr val="accent4"/>
          </a:effectRef>
          <a:fontRef idx="minor">
            <a:schemeClr val="tx1"/>
          </a:fontRef>
        </p:style>
        <p:txBody>
          <a:bodyPr rtlCol="0" anchor="ctr"/>
          <a:lstStyle/>
          <a:p>
            <a:pPr algn="ctr"/>
            <a:endParaRPr lang="fr-FR" dirty="0"/>
          </a:p>
        </p:txBody>
      </p:sp>
      <p:sp>
        <p:nvSpPr>
          <p:cNvPr id="7" name="Arc 6">
            <a:extLst>
              <a:ext uri="{FF2B5EF4-FFF2-40B4-BE49-F238E27FC236}">
                <a16:creationId xmlns:a16="http://schemas.microsoft.com/office/drawing/2014/main" id="{1AD523E0-29A4-4CAA-AADD-E80102A0422C}"/>
              </a:ext>
            </a:extLst>
          </p:cNvPr>
          <p:cNvSpPr/>
          <p:nvPr/>
        </p:nvSpPr>
        <p:spPr>
          <a:xfrm>
            <a:off x="9624392" y="692696"/>
            <a:ext cx="2121923" cy="2097329"/>
          </a:xfrm>
          <a:prstGeom prst="arc">
            <a:avLst>
              <a:gd name="adj1" fmla="val 16200000"/>
              <a:gd name="adj2" fmla="val 26358"/>
            </a:avLst>
          </a:prstGeom>
        </p:spPr>
        <p:style>
          <a:lnRef idx="1">
            <a:schemeClr val="accent4"/>
          </a:lnRef>
          <a:fillRef idx="0">
            <a:schemeClr val="accent4"/>
          </a:fillRef>
          <a:effectRef idx="0">
            <a:schemeClr val="accent4"/>
          </a:effectRef>
          <a:fontRef idx="minor">
            <a:schemeClr val="tx1"/>
          </a:fontRef>
        </p:style>
        <p:txBody>
          <a:bodyPr rtlCol="0" anchor="ctr"/>
          <a:lstStyle/>
          <a:p>
            <a:pPr algn="ctr"/>
            <a:endParaRPr lang="fr-FR"/>
          </a:p>
        </p:txBody>
      </p:sp>
      <p:sp>
        <p:nvSpPr>
          <p:cNvPr id="9" name="Arc 8">
            <a:extLst>
              <a:ext uri="{FF2B5EF4-FFF2-40B4-BE49-F238E27FC236}">
                <a16:creationId xmlns:a16="http://schemas.microsoft.com/office/drawing/2014/main" id="{5C8F150A-7AD2-4837-BB73-B9951C64E9BF}"/>
              </a:ext>
            </a:extLst>
          </p:cNvPr>
          <p:cNvSpPr/>
          <p:nvPr/>
        </p:nvSpPr>
        <p:spPr>
          <a:xfrm rot="3540684">
            <a:off x="7601605" y="2285641"/>
            <a:ext cx="1235236" cy="1235236"/>
          </a:xfrm>
          <a:prstGeom prst="arc">
            <a:avLst/>
          </a:prstGeom>
        </p:spPr>
        <p:style>
          <a:lnRef idx="1">
            <a:schemeClr val="accent4"/>
          </a:lnRef>
          <a:fillRef idx="0">
            <a:schemeClr val="accent4"/>
          </a:fillRef>
          <a:effectRef idx="0">
            <a:schemeClr val="accent4"/>
          </a:effectRef>
          <a:fontRef idx="minor">
            <a:schemeClr val="tx1"/>
          </a:fontRef>
        </p:style>
        <p:txBody>
          <a:bodyPr rtlCol="0" anchor="ctr"/>
          <a:lstStyle/>
          <a:p>
            <a:pPr algn="ctr"/>
            <a:endParaRPr lang="fr-FR"/>
          </a:p>
        </p:txBody>
      </p:sp>
      <p:sp>
        <p:nvSpPr>
          <p:cNvPr id="14" name="ZoneTexte 13">
            <a:extLst>
              <a:ext uri="{FF2B5EF4-FFF2-40B4-BE49-F238E27FC236}">
                <a16:creationId xmlns:a16="http://schemas.microsoft.com/office/drawing/2014/main" id="{F4949F72-687E-4DA4-939C-8778823E0E9E}"/>
              </a:ext>
            </a:extLst>
          </p:cNvPr>
          <p:cNvSpPr txBox="1"/>
          <p:nvPr/>
        </p:nvSpPr>
        <p:spPr>
          <a:xfrm>
            <a:off x="850808" y="6021288"/>
            <a:ext cx="1512168" cy="215444"/>
          </a:xfrm>
          <a:prstGeom prst="rect">
            <a:avLst/>
          </a:prstGeom>
          <a:noFill/>
        </p:spPr>
        <p:txBody>
          <a:bodyPr wrap="square" lIns="36000" tIns="0" rIns="36000" bIns="0" rtlCol="0">
            <a:spAutoFit/>
          </a:bodyPr>
          <a:lstStyle/>
          <a:p>
            <a:pPr>
              <a:buClr>
                <a:schemeClr val="tx2"/>
              </a:buClr>
            </a:pPr>
            <a:r>
              <a:rPr lang="en-GB" sz="1400">
                <a:solidFill>
                  <a:schemeClr val="bg1"/>
                </a:solidFill>
              </a:rPr>
              <a:t>January  2024</a:t>
            </a:r>
          </a:p>
        </p:txBody>
      </p:sp>
    </p:spTree>
    <p:extLst>
      <p:ext uri="{BB962C8B-B14F-4D97-AF65-F5344CB8AC3E}">
        <p14:creationId xmlns:p14="http://schemas.microsoft.com/office/powerpoint/2010/main" val="10023632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7277EBD-A323-4472-960A-434421E7302E}"/>
              </a:ext>
            </a:extLst>
          </p:cNvPr>
          <p:cNvSpPr/>
          <p:nvPr/>
        </p:nvSpPr>
        <p:spPr>
          <a:xfrm>
            <a:off x="6836736" y="854783"/>
            <a:ext cx="5430100" cy="4641399"/>
          </a:xfrm>
          <a:prstGeom prst="rect">
            <a:avLst/>
          </a:prstGeom>
        </p:spPr>
        <p:txBody>
          <a:bodyPr wrap="square" lIns="91440" tIns="45720" rIns="91440" bIns="45720" anchor="t">
            <a:spAutoFit/>
          </a:bodyPr>
          <a:lstStyle/>
          <a:p>
            <a:pPr>
              <a:lnSpc>
                <a:spcPct val="107000"/>
              </a:lnSpc>
              <a:spcAft>
                <a:spcPts val="800"/>
              </a:spcAft>
            </a:pPr>
            <a:r>
              <a:rPr lang="en-GB" b="1" dirty="0">
                <a:solidFill>
                  <a:schemeClr val="bg1"/>
                </a:solidFill>
                <a:latin typeface="+mj-lt"/>
                <a:ea typeface="Calibri"/>
                <a:cs typeface="Times New Roman"/>
              </a:rPr>
              <a:t>IT equipment</a:t>
            </a:r>
          </a:p>
          <a:p>
            <a:pPr>
              <a:lnSpc>
                <a:spcPct val="107000"/>
              </a:lnSpc>
            </a:pPr>
            <a:r>
              <a:rPr lang="en-GB" dirty="0">
                <a:solidFill>
                  <a:schemeClr val="bg1"/>
                </a:solidFill>
                <a:latin typeface="+mj-lt"/>
                <a:ea typeface="Calibri"/>
                <a:cs typeface="Times New Roman"/>
              </a:rPr>
              <a:t>IT equipment: </a:t>
            </a:r>
            <a:r>
              <a:rPr lang="en-GB" dirty="0">
                <a:solidFill>
                  <a:srgbClr val="FF5C35"/>
                </a:solidFill>
                <a:latin typeface="+mj-lt"/>
                <a:ea typeface="Calibri"/>
                <a:cs typeface="Times New Roman"/>
              </a:rPr>
              <a:t>extension of lifetimes</a:t>
            </a:r>
            <a:r>
              <a:rPr lang="en-GB" dirty="0">
                <a:solidFill>
                  <a:schemeClr val="bg1"/>
                </a:solidFill>
                <a:latin typeface="+mj-lt"/>
                <a:ea typeface="Calibri"/>
                <a:cs typeface="Times New Roman"/>
              </a:rPr>
              <a:t> and </a:t>
            </a:r>
            <a:r>
              <a:rPr lang="en-GB" dirty="0">
                <a:solidFill>
                  <a:srgbClr val="FF5C35"/>
                </a:solidFill>
                <a:latin typeface="+mj-lt"/>
                <a:ea typeface="Calibri"/>
                <a:cs typeface="Times New Roman"/>
              </a:rPr>
              <a:t>reuse</a:t>
            </a:r>
            <a:r>
              <a:rPr lang="en-GB" dirty="0">
                <a:solidFill>
                  <a:schemeClr val="bg1"/>
                </a:solidFill>
                <a:latin typeface="+mj-lt"/>
                <a:ea typeface="Calibri"/>
                <a:cs typeface="Times New Roman"/>
              </a:rPr>
              <a:t> of old equipment. </a:t>
            </a:r>
          </a:p>
          <a:p>
            <a:pPr>
              <a:lnSpc>
                <a:spcPct val="107000"/>
              </a:lnSpc>
            </a:pPr>
            <a:r>
              <a:rPr lang="en-GB" dirty="0">
                <a:solidFill>
                  <a:schemeClr val="bg1"/>
                </a:solidFill>
                <a:effectLst/>
                <a:latin typeface="+mj-lt"/>
                <a:ea typeface="Calibri"/>
                <a:cs typeface="Times New Roman"/>
              </a:rPr>
              <a:t>Optimisation of double screens.</a:t>
            </a:r>
          </a:p>
          <a:p>
            <a:pPr lvl="0">
              <a:lnSpc>
                <a:spcPct val="107000"/>
              </a:lnSpc>
              <a:spcAft>
                <a:spcPts val="800"/>
              </a:spcAft>
            </a:pPr>
            <a:endParaRPr lang="fr-FR" b="1" dirty="0">
              <a:solidFill>
                <a:schemeClr val="bg1"/>
              </a:solidFill>
              <a:latin typeface="+mj-lt"/>
              <a:ea typeface="Calibri" panose="020F0502020204030204" pitchFamily="34" charset="0"/>
              <a:cs typeface="Times New Roman" panose="02020603050405020304" pitchFamily="18" charset="0"/>
            </a:endParaRPr>
          </a:p>
          <a:p>
            <a:pPr>
              <a:lnSpc>
                <a:spcPct val="107000"/>
              </a:lnSpc>
              <a:spcAft>
                <a:spcPts val="800"/>
              </a:spcAft>
            </a:pPr>
            <a:r>
              <a:rPr lang="en-GB" b="1" dirty="0">
                <a:solidFill>
                  <a:schemeClr val="bg1"/>
                </a:solidFill>
                <a:latin typeface="+mj-lt"/>
                <a:ea typeface="Calibri"/>
                <a:cs typeface="Times New Roman"/>
              </a:rPr>
              <a:t>Travel</a:t>
            </a:r>
          </a:p>
          <a:p>
            <a:pPr>
              <a:lnSpc>
                <a:spcPct val="107000"/>
              </a:lnSpc>
              <a:spcAft>
                <a:spcPts val="800"/>
              </a:spcAft>
            </a:pPr>
            <a:r>
              <a:rPr lang="en-GB" dirty="0">
                <a:solidFill>
                  <a:schemeClr val="bg1"/>
                </a:solidFill>
                <a:latin typeface="+mj-lt"/>
                <a:ea typeface="Calibri"/>
                <a:cs typeface="Times New Roman"/>
              </a:rPr>
              <a:t>Travel policy adapted to </a:t>
            </a:r>
            <a:r>
              <a:rPr lang="en-GB" dirty="0">
                <a:solidFill>
                  <a:srgbClr val="FF5C35"/>
                </a:solidFill>
                <a:latin typeface="+mj-lt"/>
                <a:ea typeface="Calibri"/>
                <a:cs typeface="Times New Roman"/>
              </a:rPr>
              <a:t>reduce our GHG emissions </a:t>
            </a:r>
            <a:r>
              <a:rPr lang="en-GB" dirty="0">
                <a:solidFill>
                  <a:schemeClr val="bg1"/>
                </a:solidFill>
                <a:latin typeface="+mj-lt"/>
                <a:ea typeface="Calibri"/>
                <a:cs typeface="Times New Roman"/>
              </a:rPr>
              <a:t>linked to professional travel and commuting. </a:t>
            </a:r>
          </a:p>
          <a:p>
            <a:pPr>
              <a:lnSpc>
                <a:spcPct val="107000"/>
              </a:lnSpc>
              <a:spcAft>
                <a:spcPts val="800"/>
              </a:spcAft>
            </a:pPr>
            <a:endParaRPr lang="fr-FR" dirty="0">
              <a:solidFill>
                <a:schemeClr val="bg1"/>
              </a:solidFill>
              <a:latin typeface="+mj-lt"/>
              <a:ea typeface="Calibri"/>
              <a:cs typeface="Times New Roman"/>
            </a:endParaRPr>
          </a:p>
          <a:p>
            <a:pPr>
              <a:lnSpc>
                <a:spcPct val="107000"/>
              </a:lnSpc>
              <a:spcAft>
                <a:spcPts val="800"/>
              </a:spcAft>
            </a:pPr>
            <a:r>
              <a:rPr lang="en-GB" b="1" dirty="0">
                <a:solidFill>
                  <a:schemeClr val="bg1"/>
                </a:solidFill>
                <a:latin typeface="+mj-lt"/>
                <a:ea typeface="Calibri"/>
                <a:cs typeface="Times New Roman"/>
              </a:rPr>
              <a:t>Cloud use</a:t>
            </a:r>
          </a:p>
          <a:p>
            <a:pPr>
              <a:lnSpc>
                <a:spcPct val="107000"/>
              </a:lnSpc>
              <a:spcAft>
                <a:spcPts val="800"/>
              </a:spcAft>
            </a:pPr>
            <a:r>
              <a:rPr lang="en-GB" dirty="0">
                <a:solidFill>
                  <a:schemeClr val="bg1"/>
                </a:solidFill>
                <a:effectLst/>
                <a:latin typeface="+mj-lt"/>
                <a:ea typeface="Calibri"/>
                <a:cs typeface="Times New Roman"/>
              </a:rPr>
              <a:t>FinOps </a:t>
            </a:r>
            <a:r>
              <a:rPr lang="en-GB" dirty="0" err="1">
                <a:solidFill>
                  <a:schemeClr val="bg1"/>
                </a:solidFill>
                <a:effectLst/>
                <a:latin typeface="+mj-lt"/>
                <a:ea typeface="Calibri"/>
                <a:cs typeface="Times New Roman"/>
              </a:rPr>
              <a:t>GreenOps</a:t>
            </a:r>
            <a:r>
              <a:rPr lang="en-GB" dirty="0">
                <a:solidFill>
                  <a:schemeClr val="bg1"/>
                </a:solidFill>
                <a:effectLst/>
                <a:latin typeface="+mj-lt"/>
                <a:ea typeface="Calibri"/>
                <a:cs typeface="Times New Roman"/>
              </a:rPr>
              <a:t> #1 challenge: reducing emissions by </a:t>
            </a:r>
            <a:r>
              <a:rPr lang="en-GB" dirty="0">
                <a:solidFill>
                  <a:srgbClr val="FF5C35"/>
                </a:solidFill>
                <a:effectLst/>
                <a:latin typeface="+mj-lt"/>
                <a:ea typeface="Calibri"/>
                <a:cs typeface="Times New Roman"/>
              </a:rPr>
              <a:t>36t CO2e </a:t>
            </a:r>
            <a:r>
              <a:rPr lang="en-GB" dirty="0">
                <a:solidFill>
                  <a:schemeClr val="bg1"/>
                </a:solidFill>
                <a:effectLst/>
                <a:latin typeface="+mj-lt"/>
                <a:ea typeface="Calibri"/>
                <a:cs typeface="Times New Roman"/>
              </a:rPr>
              <a:t>in our </a:t>
            </a:r>
            <a:r>
              <a:rPr lang="en-GB" dirty="0">
                <a:solidFill>
                  <a:srgbClr val="FF5C35"/>
                </a:solidFill>
                <a:effectLst/>
                <a:latin typeface="+mj-lt"/>
                <a:ea typeface="Calibri"/>
                <a:cs typeface="Times New Roman"/>
              </a:rPr>
              <a:t>hosting scope</a:t>
            </a:r>
          </a:p>
          <a:p>
            <a:pPr>
              <a:lnSpc>
                <a:spcPct val="107000"/>
              </a:lnSpc>
              <a:spcAft>
                <a:spcPts val="800"/>
              </a:spcAft>
            </a:pPr>
            <a:endParaRPr lang="fr-FR" dirty="0">
              <a:solidFill>
                <a:schemeClr val="bg1"/>
              </a:solidFill>
              <a:latin typeface="+mj-lt"/>
              <a:ea typeface="Calibri"/>
              <a:cs typeface="Times New Roman"/>
            </a:endParaRPr>
          </a:p>
        </p:txBody>
      </p:sp>
      <p:grpSp>
        <p:nvGrpSpPr>
          <p:cNvPr id="9" name="Groupe 8">
            <a:extLst>
              <a:ext uri="{FF2B5EF4-FFF2-40B4-BE49-F238E27FC236}">
                <a16:creationId xmlns:a16="http://schemas.microsoft.com/office/drawing/2014/main" id="{A97D4A79-999E-4135-9D02-0FF39497730A}"/>
              </a:ext>
            </a:extLst>
          </p:cNvPr>
          <p:cNvGrpSpPr/>
          <p:nvPr/>
        </p:nvGrpSpPr>
        <p:grpSpPr>
          <a:xfrm>
            <a:off x="-931520" y="-1124930"/>
            <a:ext cx="6687919" cy="9308599"/>
            <a:chOff x="652656" y="-1216861"/>
            <a:chExt cx="6687919" cy="9492850"/>
          </a:xfrm>
        </p:grpSpPr>
        <p:sp>
          <p:nvSpPr>
            <p:cNvPr id="20" name="Ellipse 19">
              <a:extLst>
                <a:ext uri="{FF2B5EF4-FFF2-40B4-BE49-F238E27FC236}">
                  <a16:creationId xmlns:a16="http://schemas.microsoft.com/office/drawing/2014/main" id="{86E7084D-5252-41AA-AC11-9132BACD389E}"/>
                </a:ext>
              </a:extLst>
            </p:cNvPr>
            <p:cNvSpPr/>
            <p:nvPr/>
          </p:nvSpPr>
          <p:spPr>
            <a:xfrm>
              <a:off x="652656" y="-1216861"/>
              <a:ext cx="6687919" cy="9492850"/>
            </a:xfrm>
            <a:prstGeom prst="ellipse">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4" name="Rectangle 3">
              <a:extLst>
                <a:ext uri="{FF2B5EF4-FFF2-40B4-BE49-F238E27FC236}">
                  <a16:creationId xmlns:a16="http://schemas.microsoft.com/office/drawing/2014/main" id="{D9E0C29E-ABB3-4847-BF09-376462CC1B44}"/>
                </a:ext>
              </a:extLst>
            </p:cNvPr>
            <p:cNvSpPr/>
            <p:nvPr/>
          </p:nvSpPr>
          <p:spPr>
            <a:xfrm>
              <a:off x="1584176" y="-819472"/>
              <a:ext cx="1559496" cy="7776864"/>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cxnSp>
        <p:nvCxnSpPr>
          <p:cNvPr id="32" name="Connecteur droit 31">
            <a:extLst>
              <a:ext uri="{FF2B5EF4-FFF2-40B4-BE49-F238E27FC236}">
                <a16:creationId xmlns:a16="http://schemas.microsoft.com/office/drawing/2014/main" id="{92228F4A-2DEB-42C5-B105-6D55A0FC3331}"/>
              </a:ext>
            </a:extLst>
          </p:cNvPr>
          <p:cNvCxnSpPr>
            <a:cxnSpLocks/>
          </p:cNvCxnSpPr>
          <p:nvPr/>
        </p:nvCxnSpPr>
        <p:spPr>
          <a:xfrm flipV="1">
            <a:off x="5228962" y="1052736"/>
            <a:ext cx="1443102" cy="9292"/>
          </a:xfrm>
          <a:prstGeom prst="line">
            <a:avLst/>
          </a:prstGeom>
          <a:ln w="15875">
            <a:solidFill>
              <a:schemeClr val="tx2"/>
            </a:solidFill>
            <a:tailEnd type="oval"/>
          </a:ln>
        </p:spPr>
        <p:style>
          <a:lnRef idx="1">
            <a:schemeClr val="accent1"/>
          </a:lnRef>
          <a:fillRef idx="0">
            <a:schemeClr val="accent1"/>
          </a:fillRef>
          <a:effectRef idx="0">
            <a:schemeClr val="accent1"/>
          </a:effectRef>
          <a:fontRef idx="minor">
            <a:schemeClr val="tx1"/>
          </a:fontRef>
        </p:style>
      </p:cxnSp>
      <p:sp>
        <p:nvSpPr>
          <p:cNvPr id="15" name="ZoneTexte 14">
            <a:extLst>
              <a:ext uri="{FF2B5EF4-FFF2-40B4-BE49-F238E27FC236}">
                <a16:creationId xmlns:a16="http://schemas.microsoft.com/office/drawing/2014/main" id="{34E971A7-AC3C-4615-86EC-2272C029D25A}"/>
              </a:ext>
            </a:extLst>
          </p:cNvPr>
          <p:cNvSpPr txBox="1"/>
          <p:nvPr/>
        </p:nvSpPr>
        <p:spPr>
          <a:xfrm>
            <a:off x="431307" y="678412"/>
            <a:ext cx="4344608" cy="492443"/>
          </a:xfrm>
          <a:prstGeom prst="rect">
            <a:avLst/>
          </a:prstGeom>
          <a:noFill/>
        </p:spPr>
        <p:txBody>
          <a:bodyPr wrap="square" lIns="36000" tIns="0" rIns="36000" bIns="0" rtlCol="0">
            <a:spAutoFit/>
          </a:bodyPr>
          <a:lstStyle/>
          <a:p>
            <a:pPr marL="0" marR="0" lvl="0" indent="0" algn="l" defTabSz="914400" rtl="0" eaLnBrk="1" fontAlgn="auto" latinLnBrk="0" hangingPunct="1">
              <a:lnSpc>
                <a:spcPct val="100000"/>
              </a:lnSpc>
              <a:spcBef>
                <a:spcPts val="0"/>
              </a:spcBef>
              <a:spcAft>
                <a:spcPts val="0"/>
              </a:spcAft>
              <a:buClr>
                <a:srgbClr val="0046FE"/>
              </a:buClr>
              <a:buSzTx/>
              <a:buFontTx/>
              <a:buNone/>
              <a:tabLst/>
              <a:defRPr/>
            </a:pPr>
            <a:r>
              <a:rPr kumimoji="0" lang="en-GB" sz="3200" b="1" i="0" u="none" strike="noStrike" cap="none" normalizeH="0" baseline="0" noProof="0">
                <a:ln>
                  <a:noFill/>
                </a:ln>
                <a:solidFill>
                  <a:prstClr val="white"/>
                </a:solidFill>
                <a:effectLst/>
                <a:uLnTx/>
                <a:uFillTx/>
                <a:latin typeface="Segoe UI"/>
                <a:ea typeface="+mn-ea"/>
                <a:cs typeface="+mn-cs"/>
              </a:rPr>
              <a:t>Cegid and the planet</a:t>
            </a:r>
          </a:p>
        </p:txBody>
      </p:sp>
      <p:sp>
        <p:nvSpPr>
          <p:cNvPr id="19" name="ZoneTexte 18">
            <a:extLst>
              <a:ext uri="{FF2B5EF4-FFF2-40B4-BE49-F238E27FC236}">
                <a16:creationId xmlns:a16="http://schemas.microsoft.com/office/drawing/2014/main" id="{789EB0E9-EE66-4803-B5FA-C850A2B64576}"/>
              </a:ext>
            </a:extLst>
          </p:cNvPr>
          <p:cNvSpPr txBox="1"/>
          <p:nvPr/>
        </p:nvSpPr>
        <p:spPr>
          <a:xfrm>
            <a:off x="310088" y="1973720"/>
            <a:ext cx="4648260" cy="646331"/>
          </a:xfrm>
          <a:prstGeom prst="rect">
            <a:avLst/>
          </a:prstGeom>
          <a:noFill/>
        </p:spPr>
        <p:txBody>
          <a:bodyPr wrap="square">
            <a:spAutoFit/>
          </a:bodyPr>
          <a:lstStyle/>
          <a:p>
            <a:pPr algn="ctr"/>
            <a:r>
              <a:rPr lang="en-GB" i="1">
                <a:solidFill>
                  <a:schemeClr val="bg1"/>
                </a:solidFill>
                <a:latin typeface="Segoe UI" panose="020B0502040204020203" pitchFamily="34" charset="0"/>
                <a:cs typeface="Times New Roman" panose="02020603050405020304" pitchFamily="18" charset="0"/>
              </a:rPr>
              <a:t>Reducing our environmental impact and combating climate change   </a:t>
            </a:r>
          </a:p>
        </p:txBody>
      </p:sp>
      <p:cxnSp>
        <p:nvCxnSpPr>
          <p:cNvPr id="11" name="Connecteur droit 10">
            <a:extLst>
              <a:ext uri="{FF2B5EF4-FFF2-40B4-BE49-F238E27FC236}">
                <a16:creationId xmlns:a16="http://schemas.microsoft.com/office/drawing/2014/main" id="{0CEC48D6-FFE3-406C-AB87-167F8B307BF8}"/>
              </a:ext>
            </a:extLst>
          </p:cNvPr>
          <p:cNvCxnSpPr>
            <a:cxnSpLocks/>
          </p:cNvCxnSpPr>
          <p:nvPr/>
        </p:nvCxnSpPr>
        <p:spPr>
          <a:xfrm>
            <a:off x="5640132" y="4221088"/>
            <a:ext cx="1092030" cy="0"/>
          </a:xfrm>
          <a:prstGeom prst="line">
            <a:avLst/>
          </a:prstGeom>
          <a:ln w="15875">
            <a:solidFill>
              <a:schemeClr val="tx2"/>
            </a:solidFill>
            <a:tailEnd type="oval"/>
          </a:ln>
        </p:spPr>
        <p:style>
          <a:lnRef idx="1">
            <a:schemeClr val="accent1"/>
          </a:lnRef>
          <a:fillRef idx="0">
            <a:schemeClr val="accent1"/>
          </a:fillRef>
          <a:effectRef idx="0">
            <a:schemeClr val="accent1"/>
          </a:effectRef>
          <a:fontRef idx="minor">
            <a:schemeClr val="tx1"/>
          </a:fontRef>
        </p:style>
      </p:cxnSp>
      <p:grpSp>
        <p:nvGrpSpPr>
          <p:cNvPr id="3" name="Groupe 2">
            <a:extLst>
              <a:ext uri="{FF2B5EF4-FFF2-40B4-BE49-F238E27FC236}">
                <a16:creationId xmlns:a16="http://schemas.microsoft.com/office/drawing/2014/main" id="{22FB560B-274A-462D-B482-8C7CFD642160}"/>
              </a:ext>
            </a:extLst>
          </p:cNvPr>
          <p:cNvGrpSpPr/>
          <p:nvPr/>
        </p:nvGrpSpPr>
        <p:grpSpPr>
          <a:xfrm>
            <a:off x="1286469" y="3256031"/>
            <a:ext cx="2767985" cy="2615217"/>
            <a:chOff x="677180" y="3438837"/>
            <a:chExt cx="1709202" cy="1725914"/>
          </a:xfrm>
        </p:grpSpPr>
        <p:pic>
          <p:nvPicPr>
            <p:cNvPr id="14" name="Image 13">
              <a:extLst>
                <a:ext uri="{FF2B5EF4-FFF2-40B4-BE49-F238E27FC236}">
                  <a16:creationId xmlns:a16="http://schemas.microsoft.com/office/drawing/2014/main" id="{F7255D37-647C-4DB7-8414-6B8EC901E7C3}"/>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78178" y="4305302"/>
              <a:ext cx="858595" cy="859449"/>
            </a:xfrm>
            <a:prstGeom prst="rect">
              <a:avLst/>
            </a:prstGeom>
          </p:spPr>
        </p:pic>
        <p:pic>
          <p:nvPicPr>
            <p:cNvPr id="16" name="Image 15" descr="Une image contenant texte&#10;&#10;Description générée automatiquement">
              <a:extLst>
                <a:ext uri="{FF2B5EF4-FFF2-40B4-BE49-F238E27FC236}">
                  <a16:creationId xmlns:a16="http://schemas.microsoft.com/office/drawing/2014/main" id="{1E5E958E-FC72-4E1C-A812-BC14B66247C3}"/>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527787" y="3438837"/>
              <a:ext cx="858595" cy="859449"/>
            </a:xfrm>
            <a:prstGeom prst="rect">
              <a:avLst/>
            </a:prstGeom>
          </p:spPr>
        </p:pic>
        <p:pic>
          <p:nvPicPr>
            <p:cNvPr id="17" name="Image 16">
              <a:extLst>
                <a:ext uri="{FF2B5EF4-FFF2-40B4-BE49-F238E27FC236}">
                  <a16:creationId xmlns:a16="http://schemas.microsoft.com/office/drawing/2014/main" id="{57E83358-EB55-4E1E-A8A0-41B00408D523}"/>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528104" y="4298286"/>
              <a:ext cx="857960" cy="858814"/>
            </a:xfrm>
            <a:prstGeom prst="rect">
              <a:avLst/>
            </a:prstGeom>
          </p:spPr>
        </p:pic>
        <p:pic>
          <p:nvPicPr>
            <p:cNvPr id="18" name="Image 17">
              <a:extLst>
                <a:ext uri="{FF2B5EF4-FFF2-40B4-BE49-F238E27FC236}">
                  <a16:creationId xmlns:a16="http://schemas.microsoft.com/office/drawing/2014/main" id="{E960A531-A90F-494D-B60B-40B100D244FD}"/>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677180" y="3438837"/>
              <a:ext cx="858595" cy="859449"/>
            </a:xfrm>
            <a:prstGeom prst="rect">
              <a:avLst/>
            </a:prstGeom>
          </p:spPr>
        </p:pic>
      </p:grpSp>
      <p:cxnSp>
        <p:nvCxnSpPr>
          <p:cNvPr id="5" name="Connecteur droit 4">
            <a:extLst>
              <a:ext uri="{FF2B5EF4-FFF2-40B4-BE49-F238E27FC236}">
                <a16:creationId xmlns:a16="http://schemas.microsoft.com/office/drawing/2014/main" id="{8CF392E0-15CE-ECAA-04AF-78273B53A861}"/>
              </a:ext>
            </a:extLst>
          </p:cNvPr>
          <p:cNvCxnSpPr>
            <a:cxnSpLocks/>
          </p:cNvCxnSpPr>
          <p:nvPr/>
        </p:nvCxnSpPr>
        <p:spPr>
          <a:xfrm>
            <a:off x="5640132" y="2708920"/>
            <a:ext cx="1031932" cy="0"/>
          </a:xfrm>
          <a:prstGeom prst="line">
            <a:avLst/>
          </a:prstGeom>
          <a:ln w="15875">
            <a:solidFill>
              <a:schemeClr val="tx2"/>
            </a:solidFil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84092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7277EBD-A323-4472-960A-434421E7302E}"/>
              </a:ext>
            </a:extLst>
          </p:cNvPr>
          <p:cNvSpPr/>
          <p:nvPr/>
        </p:nvSpPr>
        <p:spPr>
          <a:xfrm>
            <a:off x="6836736" y="1947854"/>
            <a:ext cx="4947896" cy="3649717"/>
          </a:xfrm>
          <a:prstGeom prst="rect">
            <a:avLst/>
          </a:prstGeom>
        </p:spPr>
        <p:txBody>
          <a:bodyPr wrap="square" lIns="91440" tIns="45720" rIns="91440" bIns="45720" anchor="t">
            <a:spAutoFit/>
          </a:bodyPr>
          <a:lstStyle/>
          <a:p>
            <a:pPr>
              <a:lnSpc>
                <a:spcPct val="107000"/>
              </a:lnSpc>
              <a:spcAft>
                <a:spcPts val="800"/>
              </a:spcAft>
            </a:pPr>
            <a:r>
              <a:rPr lang="en-GB" b="1" dirty="0">
                <a:solidFill>
                  <a:schemeClr val="bg1"/>
                </a:solidFill>
                <a:latin typeface="+mj-lt"/>
                <a:ea typeface="Calibri"/>
                <a:cs typeface="Times New Roman"/>
              </a:rPr>
              <a:t>Supplier relations</a:t>
            </a:r>
          </a:p>
          <a:p>
            <a:pPr>
              <a:lnSpc>
                <a:spcPct val="107000"/>
              </a:lnSpc>
              <a:spcAft>
                <a:spcPts val="800"/>
              </a:spcAft>
            </a:pPr>
            <a:r>
              <a:rPr lang="en-GB" dirty="0">
                <a:solidFill>
                  <a:schemeClr val="bg1"/>
                </a:solidFill>
                <a:latin typeface="+mj-lt"/>
                <a:ea typeface="Calibri"/>
                <a:cs typeface="Times New Roman"/>
              </a:rPr>
              <a:t>Qualification of our </a:t>
            </a:r>
            <a:r>
              <a:rPr lang="en-GB" dirty="0">
                <a:solidFill>
                  <a:srgbClr val="FF5C35"/>
                </a:solidFill>
                <a:latin typeface="+mj-lt"/>
                <a:ea typeface="Calibri"/>
                <a:cs typeface="Times New Roman"/>
              </a:rPr>
              <a:t>footprints </a:t>
            </a:r>
            <a:r>
              <a:rPr lang="en-GB" dirty="0">
                <a:solidFill>
                  <a:schemeClr val="bg1"/>
                </a:solidFill>
                <a:latin typeface="+mj-lt"/>
                <a:ea typeface="Calibri"/>
                <a:cs typeface="Times New Roman"/>
              </a:rPr>
              <a:t>and a </a:t>
            </a:r>
            <a:r>
              <a:rPr lang="en-GB" dirty="0">
                <a:solidFill>
                  <a:srgbClr val="FF5C35"/>
                </a:solidFill>
                <a:latin typeface="+mj-lt"/>
                <a:ea typeface="Calibri"/>
                <a:cs typeface="Times New Roman"/>
              </a:rPr>
              <a:t>reduction plan</a:t>
            </a:r>
            <a:r>
              <a:rPr lang="en-GB" dirty="0">
                <a:solidFill>
                  <a:schemeClr val="bg1"/>
                </a:solidFill>
                <a:latin typeface="+mj-lt"/>
                <a:ea typeface="Calibri"/>
                <a:cs typeface="Times New Roman"/>
              </a:rPr>
              <a:t> with regard to our </a:t>
            </a:r>
            <a:r>
              <a:rPr lang="en-GB" dirty="0">
                <a:solidFill>
                  <a:srgbClr val="FF5C35"/>
                </a:solidFill>
                <a:latin typeface="+mj-lt"/>
                <a:ea typeface="Calibri"/>
                <a:cs typeface="Times New Roman"/>
              </a:rPr>
              <a:t>hosting providers</a:t>
            </a:r>
            <a:r>
              <a:rPr lang="en-GB" dirty="0">
                <a:solidFill>
                  <a:schemeClr val="bg1"/>
                </a:solidFill>
                <a:latin typeface="+mj-lt"/>
                <a:ea typeface="Calibri"/>
                <a:cs typeface="Times New Roman"/>
              </a:rPr>
              <a:t> and </a:t>
            </a:r>
            <a:r>
              <a:rPr lang="en-GB" dirty="0">
                <a:solidFill>
                  <a:srgbClr val="FF5C35"/>
                </a:solidFill>
                <a:latin typeface="+mj-lt"/>
                <a:ea typeface="Calibri"/>
                <a:cs typeface="Times New Roman"/>
              </a:rPr>
              <a:t>IT</a:t>
            </a:r>
            <a:r>
              <a:rPr lang="en-GB" dirty="0">
                <a:solidFill>
                  <a:schemeClr val="bg1"/>
                </a:solidFill>
                <a:latin typeface="+mj-lt"/>
                <a:ea typeface="Calibri"/>
                <a:cs typeface="Times New Roman"/>
              </a:rPr>
              <a:t> and </a:t>
            </a:r>
            <a:r>
              <a:rPr lang="en-GB" dirty="0">
                <a:solidFill>
                  <a:srgbClr val="FF5C35"/>
                </a:solidFill>
                <a:latin typeface="+mj-lt"/>
                <a:ea typeface="Calibri"/>
                <a:cs typeface="Times New Roman"/>
              </a:rPr>
              <a:t>marketing</a:t>
            </a:r>
            <a:r>
              <a:rPr lang="en-GB" dirty="0">
                <a:solidFill>
                  <a:schemeClr val="bg1"/>
                </a:solidFill>
                <a:latin typeface="+mj-lt"/>
                <a:ea typeface="Calibri"/>
                <a:cs typeface="Times New Roman"/>
              </a:rPr>
              <a:t> providers.</a:t>
            </a:r>
          </a:p>
          <a:p>
            <a:pPr marL="742950" lvl="1" indent="-285750">
              <a:lnSpc>
                <a:spcPct val="107000"/>
              </a:lnSpc>
              <a:spcAft>
                <a:spcPts val="800"/>
              </a:spcAft>
              <a:buFont typeface="Arial" panose="020B0604020202020204" pitchFamily="34" charset="0"/>
              <a:buChar char="•"/>
            </a:pPr>
            <a:endParaRPr lang="fr-FR" dirty="0">
              <a:solidFill>
                <a:schemeClr val="bg1"/>
              </a:solidFill>
              <a:latin typeface="+mj-lt"/>
              <a:ea typeface="Calibri"/>
              <a:cs typeface="Times New Roman"/>
            </a:endParaRPr>
          </a:p>
          <a:p>
            <a:pPr>
              <a:lnSpc>
                <a:spcPct val="107000"/>
              </a:lnSpc>
              <a:spcAft>
                <a:spcPts val="800"/>
              </a:spcAft>
            </a:pPr>
            <a:r>
              <a:rPr lang="en-GB" b="1" dirty="0">
                <a:solidFill>
                  <a:schemeClr val="bg1"/>
                </a:solidFill>
                <a:latin typeface="+mj-lt"/>
                <a:ea typeface="Calibri"/>
                <a:cs typeface="Times New Roman"/>
              </a:rPr>
              <a:t>General information</a:t>
            </a:r>
          </a:p>
          <a:p>
            <a:pPr marL="285750" lvl="0" indent="-285750">
              <a:lnSpc>
                <a:spcPct val="107000"/>
              </a:lnSpc>
              <a:spcAft>
                <a:spcPts val="800"/>
              </a:spcAft>
              <a:buFont typeface="Arial" panose="020B0604020202020204" pitchFamily="34" charset="0"/>
              <a:buChar char="•"/>
            </a:pPr>
            <a:r>
              <a:rPr lang="en-GB" dirty="0">
                <a:solidFill>
                  <a:schemeClr val="bg1"/>
                </a:solidFill>
                <a:latin typeface="+mj-lt"/>
                <a:ea typeface="Calibri"/>
                <a:cs typeface="Times New Roman"/>
              </a:rPr>
              <a:t>2022 Cegid World Carbon Footprint: </a:t>
            </a:r>
          </a:p>
          <a:p>
            <a:pPr marL="742950" lvl="1" indent="-285750">
              <a:lnSpc>
                <a:spcPct val="107000"/>
              </a:lnSpc>
              <a:spcAft>
                <a:spcPts val="800"/>
              </a:spcAft>
              <a:buFont typeface="Arial" panose="020B0604020202020204" pitchFamily="34" charset="0"/>
              <a:buChar char="•"/>
            </a:pPr>
            <a:r>
              <a:rPr lang="en-GB" dirty="0">
                <a:solidFill>
                  <a:schemeClr val="bg1"/>
                </a:solidFill>
                <a:latin typeface="+mj-lt"/>
                <a:ea typeface="Calibri"/>
                <a:cs typeface="Times New Roman"/>
              </a:rPr>
              <a:t>24,000 tCO2e </a:t>
            </a:r>
          </a:p>
          <a:p>
            <a:pPr marL="742950" lvl="1" indent="-285750">
              <a:lnSpc>
                <a:spcPct val="107000"/>
              </a:lnSpc>
              <a:spcAft>
                <a:spcPts val="800"/>
              </a:spcAft>
              <a:buFont typeface="Arial" panose="020B0604020202020204" pitchFamily="34" charset="0"/>
              <a:buChar char="•"/>
            </a:pPr>
            <a:r>
              <a:rPr lang="en-GB" dirty="0">
                <a:solidFill>
                  <a:srgbClr val="FF5C35"/>
                </a:solidFill>
                <a:latin typeface="+mj-lt"/>
                <a:ea typeface="Calibri"/>
                <a:cs typeface="Times New Roman"/>
              </a:rPr>
              <a:t>Carbon intensity </a:t>
            </a:r>
            <a:r>
              <a:rPr lang="en-GB" dirty="0">
                <a:solidFill>
                  <a:schemeClr val="bg1"/>
                </a:solidFill>
                <a:latin typeface="+mj-lt"/>
                <a:ea typeface="Calibri"/>
                <a:cs typeface="Times New Roman"/>
              </a:rPr>
              <a:t>of 30.4kgCO2e/€m in revenue</a:t>
            </a:r>
          </a:p>
        </p:txBody>
      </p:sp>
      <p:grpSp>
        <p:nvGrpSpPr>
          <p:cNvPr id="9" name="Groupe 8">
            <a:extLst>
              <a:ext uri="{FF2B5EF4-FFF2-40B4-BE49-F238E27FC236}">
                <a16:creationId xmlns:a16="http://schemas.microsoft.com/office/drawing/2014/main" id="{A97D4A79-999E-4135-9D02-0FF39497730A}"/>
              </a:ext>
            </a:extLst>
          </p:cNvPr>
          <p:cNvGrpSpPr/>
          <p:nvPr/>
        </p:nvGrpSpPr>
        <p:grpSpPr>
          <a:xfrm>
            <a:off x="-931520" y="-1124930"/>
            <a:ext cx="6687919" cy="9308599"/>
            <a:chOff x="652656" y="-1216861"/>
            <a:chExt cx="6687919" cy="9492850"/>
          </a:xfrm>
        </p:grpSpPr>
        <p:sp>
          <p:nvSpPr>
            <p:cNvPr id="20" name="Ellipse 19">
              <a:extLst>
                <a:ext uri="{FF2B5EF4-FFF2-40B4-BE49-F238E27FC236}">
                  <a16:creationId xmlns:a16="http://schemas.microsoft.com/office/drawing/2014/main" id="{86E7084D-5252-41AA-AC11-9132BACD389E}"/>
                </a:ext>
              </a:extLst>
            </p:cNvPr>
            <p:cNvSpPr/>
            <p:nvPr/>
          </p:nvSpPr>
          <p:spPr>
            <a:xfrm>
              <a:off x="652656" y="-1216861"/>
              <a:ext cx="6687919" cy="9492850"/>
            </a:xfrm>
            <a:prstGeom prst="ellipse">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4" name="Rectangle 3">
              <a:extLst>
                <a:ext uri="{FF2B5EF4-FFF2-40B4-BE49-F238E27FC236}">
                  <a16:creationId xmlns:a16="http://schemas.microsoft.com/office/drawing/2014/main" id="{D9E0C29E-ABB3-4847-BF09-376462CC1B44}"/>
                </a:ext>
              </a:extLst>
            </p:cNvPr>
            <p:cNvSpPr/>
            <p:nvPr/>
          </p:nvSpPr>
          <p:spPr>
            <a:xfrm>
              <a:off x="1584176" y="-819472"/>
              <a:ext cx="1559496" cy="7776864"/>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cxnSp>
        <p:nvCxnSpPr>
          <p:cNvPr id="32" name="Connecteur droit 31">
            <a:extLst>
              <a:ext uri="{FF2B5EF4-FFF2-40B4-BE49-F238E27FC236}">
                <a16:creationId xmlns:a16="http://schemas.microsoft.com/office/drawing/2014/main" id="{92228F4A-2DEB-42C5-B105-6D55A0FC3331}"/>
              </a:ext>
            </a:extLst>
          </p:cNvPr>
          <p:cNvCxnSpPr>
            <a:cxnSpLocks/>
          </p:cNvCxnSpPr>
          <p:nvPr/>
        </p:nvCxnSpPr>
        <p:spPr>
          <a:xfrm flipV="1">
            <a:off x="5228962" y="2132856"/>
            <a:ext cx="1338590" cy="9292"/>
          </a:xfrm>
          <a:prstGeom prst="line">
            <a:avLst/>
          </a:prstGeom>
          <a:ln w="15875">
            <a:solidFill>
              <a:schemeClr val="tx2"/>
            </a:solidFill>
            <a:tailEnd type="oval"/>
          </a:ln>
        </p:spPr>
        <p:style>
          <a:lnRef idx="1">
            <a:schemeClr val="accent1"/>
          </a:lnRef>
          <a:fillRef idx="0">
            <a:schemeClr val="accent1"/>
          </a:fillRef>
          <a:effectRef idx="0">
            <a:schemeClr val="accent1"/>
          </a:effectRef>
          <a:fontRef idx="minor">
            <a:schemeClr val="tx1"/>
          </a:fontRef>
        </p:style>
      </p:cxnSp>
      <p:sp>
        <p:nvSpPr>
          <p:cNvPr id="15" name="ZoneTexte 14">
            <a:extLst>
              <a:ext uri="{FF2B5EF4-FFF2-40B4-BE49-F238E27FC236}">
                <a16:creationId xmlns:a16="http://schemas.microsoft.com/office/drawing/2014/main" id="{34E971A7-AC3C-4615-86EC-2272C029D25A}"/>
              </a:ext>
            </a:extLst>
          </p:cNvPr>
          <p:cNvSpPr txBox="1"/>
          <p:nvPr/>
        </p:nvSpPr>
        <p:spPr>
          <a:xfrm>
            <a:off x="431307" y="678412"/>
            <a:ext cx="4344608" cy="492443"/>
          </a:xfrm>
          <a:prstGeom prst="rect">
            <a:avLst/>
          </a:prstGeom>
          <a:noFill/>
        </p:spPr>
        <p:txBody>
          <a:bodyPr wrap="square" lIns="36000" tIns="0" rIns="36000" bIns="0" rtlCol="0">
            <a:spAutoFit/>
          </a:bodyPr>
          <a:lstStyle/>
          <a:p>
            <a:pPr marL="0" marR="0" lvl="0" indent="0" algn="l" defTabSz="914400" rtl="0" eaLnBrk="1" fontAlgn="auto" latinLnBrk="0" hangingPunct="1">
              <a:lnSpc>
                <a:spcPct val="100000"/>
              </a:lnSpc>
              <a:spcBef>
                <a:spcPts val="0"/>
              </a:spcBef>
              <a:spcAft>
                <a:spcPts val="0"/>
              </a:spcAft>
              <a:buClr>
                <a:srgbClr val="0046FE"/>
              </a:buClr>
              <a:buSzTx/>
              <a:buFontTx/>
              <a:buNone/>
              <a:tabLst/>
              <a:defRPr/>
            </a:pPr>
            <a:r>
              <a:rPr kumimoji="0" lang="en-GB" sz="3200" b="1" i="0" u="none" strike="noStrike" cap="none" normalizeH="0" baseline="0" noProof="0">
                <a:ln>
                  <a:noFill/>
                </a:ln>
                <a:solidFill>
                  <a:prstClr val="white"/>
                </a:solidFill>
                <a:effectLst/>
                <a:uLnTx/>
                <a:uFillTx/>
                <a:latin typeface="Segoe UI"/>
                <a:ea typeface="+mn-ea"/>
                <a:cs typeface="+mn-cs"/>
              </a:rPr>
              <a:t>Cegid and the planet</a:t>
            </a:r>
          </a:p>
        </p:txBody>
      </p:sp>
      <p:sp>
        <p:nvSpPr>
          <p:cNvPr id="19" name="ZoneTexte 18">
            <a:extLst>
              <a:ext uri="{FF2B5EF4-FFF2-40B4-BE49-F238E27FC236}">
                <a16:creationId xmlns:a16="http://schemas.microsoft.com/office/drawing/2014/main" id="{789EB0E9-EE66-4803-B5FA-C850A2B64576}"/>
              </a:ext>
            </a:extLst>
          </p:cNvPr>
          <p:cNvSpPr txBox="1"/>
          <p:nvPr/>
        </p:nvSpPr>
        <p:spPr>
          <a:xfrm>
            <a:off x="310088" y="1973720"/>
            <a:ext cx="4648260" cy="646331"/>
          </a:xfrm>
          <a:prstGeom prst="rect">
            <a:avLst/>
          </a:prstGeom>
          <a:noFill/>
        </p:spPr>
        <p:txBody>
          <a:bodyPr wrap="square">
            <a:spAutoFit/>
          </a:bodyPr>
          <a:lstStyle/>
          <a:p>
            <a:pPr algn="ctr"/>
            <a:r>
              <a:rPr lang="en-GB" i="1">
                <a:solidFill>
                  <a:schemeClr val="bg1"/>
                </a:solidFill>
                <a:latin typeface="Segoe UI" panose="020B0502040204020203" pitchFamily="34" charset="0"/>
                <a:cs typeface="Times New Roman" panose="02020603050405020304" pitchFamily="18" charset="0"/>
              </a:rPr>
              <a:t>Reducing our environmental impact and combating climate change   </a:t>
            </a:r>
          </a:p>
        </p:txBody>
      </p:sp>
      <p:cxnSp>
        <p:nvCxnSpPr>
          <p:cNvPr id="11" name="Connecteur droit 10">
            <a:extLst>
              <a:ext uri="{FF2B5EF4-FFF2-40B4-BE49-F238E27FC236}">
                <a16:creationId xmlns:a16="http://schemas.microsoft.com/office/drawing/2014/main" id="{0CEC48D6-FFE3-406C-AB87-167F8B307BF8}"/>
              </a:ext>
            </a:extLst>
          </p:cNvPr>
          <p:cNvCxnSpPr>
            <a:cxnSpLocks/>
          </p:cNvCxnSpPr>
          <p:nvPr/>
        </p:nvCxnSpPr>
        <p:spPr>
          <a:xfrm>
            <a:off x="5580034" y="4221088"/>
            <a:ext cx="1031932" cy="0"/>
          </a:xfrm>
          <a:prstGeom prst="line">
            <a:avLst/>
          </a:prstGeom>
          <a:ln w="15875">
            <a:solidFill>
              <a:schemeClr val="tx2"/>
            </a:solidFill>
            <a:tailEnd type="oval"/>
          </a:ln>
        </p:spPr>
        <p:style>
          <a:lnRef idx="1">
            <a:schemeClr val="accent1"/>
          </a:lnRef>
          <a:fillRef idx="0">
            <a:schemeClr val="accent1"/>
          </a:fillRef>
          <a:effectRef idx="0">
            <a:schemeClr val="accent1"/>
          </a:effectRef>
          <a:fontRef idx="minor">
            <a:schemeClr val="tx1"/>
          </a:fontRef>
        </p:style>
      </p:cxnSp>
      <p:grpSp>
        <p:nvGrpSpPr>
          <p:cNvPr id="3" name="Groupe 2">
            <a:extLst>
              <a:ext uri="{FF2B5EF4-FFF2-40B4-BE49-F238E27FC236}">
                <a16:creationId xmlns:a16="http://schemas.microsoft.com/office/drawing/2014/main" id="{22FB560B-274A-462D-B482-8C7CFD642160}"/>
              </a:ext>
            </a:extLst>
          </p:cNvPr>
          <p:cNvGrpSpPr/>
          <p:nvPr/>
        </p:nvGrpSpPr>
        <p:grpSpPr>
          <a:xfrm>
            <a:off x="1286469" y="3256031"/>
            <a:ext cx="2767985" cy="2615217"/>
            <a:chOff x="677180" y="3438837"/>
            <a:chExt cx="1709202" cy="1725914"/>
          </a:xfrm>
        </p:grpSpPr>
        <p:pic>
          <p:nvPicPr>
            <p:cNvPr id="14" name="Image 13">
              <a:extLst>
                <a:ext uri="{FF2B5EF4-FFF2-40B4-BE49-F238E27FC236}">
                  <a16:creationId xmlns:a16="http://schemas.microsoft.com/office/drawing/2014/main" id="{F7255D37-647C-4DB7-8414-6B8EC901E7C3}"/>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78178" y="4305302"/>
              <a:ext cx="858595" cy="859449"/>
            </a:xfrm>
            <a:prstGeom prst="rect">
              <a:avLst/>
            </a:prstGeom>
          </p:spPr>
        </p:pic>
        <p:pic>
          <p:nvPicPr>
            <p:cNvPr id="16" name="Image 15" descr="Une image contenant texte&#10;&#10;Description générée automatiquement">
              <a:extLst>
                <a:ext uri="{FF2B5EF4-FFF2-40B4-BE49-F238E27FC236}">
                  <a16:creationId xmlns:a16="http://schemas.microsoft.com/office/drawing/2014/main" id="{1E5E958E-FC72-4E1C-A812-BC14B66247C3}"/>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527787" y="3438837"/>
              <a:ext cx="858595" cy="859449"/>
            </a:xfrm>
            <a:prstGeom prst="rect">
              <a:avLst/>
            </a:prstGeom>
          </p:spPr>
        </p:pic>
        <p:pic>
          <p:nvPicPr>
            <p:cNvPr id="17" name="Image 16">
              <a:extLst>
                <a:ext uri="{FF2B5EF4-FFF2-40B4-BE49-F238E27FC236}">
                  <a16:creationId xmlns:a16="http://schemas.microsoft.com/office/drawing/2014/main" id="{57E83358-EB55-4E1E-A8A0-41B00408D523}"/>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528104" y="4298286"/>
              <a:ext cx="857960" cy="858814"/>
            </a:xfrm>
            <a:prstGeom prst="rect">
              <a:avLst/>
            </a:prstGeom>
          </p:spPr>
        </p:pic>
        <p:pic>
          <p:nvPicPr>
            <p:cNvPr id="18" name="Image 17">
              <a:extLst>
                <a:ext uri="{FF2B5EF4-FFF2-40B4-BE49-F238E27FC236}">
                  <a16:creationId xmlns:a16="http://schemas.microsoft.com/office/drawing/2014/main" id="{E960A531-A90F-494D-B60B-40B100D244FD}"/>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677180" y="3438837"/>
              <a:ext cx="858595" cy="859449"/>
            </a:xfrm>
            <a:prstGeom prst="rect">
              <a:avLst/>
            </a:prstGeom>
          </p:spPr>
        </p:pic>
      </p:grpSp>
    </p:spTree>
    <p:extLst>
      <p:ext uri="{BB962C8B-B14F-4D97-AF65-F5344CB8AC3E}">
        <p14:creationId xmlns:p14="http://schemas.microsoft.com/office/powerpoint/2010/main" val="6324427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86860048-09F7-5CB4-D08A-29174F9178B2}"/>
              </a:ext>
            </a:extLst>
          </p:cNvPr>
          <p:cNvPicPr>
            <a:picLocks noChangeAspect="1"/>
          </p:cNvPicPr>
          <p:nvPr/>
        </p:nvPicPr>
        <p:blipFill>
          <a:blip r:embed="rId2"/>
          <a:stretch>
            <a:fillRect/>
          </a:stretch>
        </p:blipFill>
        <p:spPr>
          <a:xfrm>
            <a:off x="4481064" y="1628800"/>
            <a:ext cx="1999680" cy="2448272"/>
          </a:xfrm>
          <a:prstGeom prst="rect">
            <a:avLst/>
          </a:prstGeom>
        </p:spPr>
      </p:pic>
      <p:sp>
        <p:nvSpPr>
          <p:cNvPr id="4" name="ZoneTexte 3">
            <a:extLst>
              <a:ext uri="{FF2B5EF4-FFF2-40B4-BE49-F238E27FC236}">
                <a16:creationId xmlns:a16="http://schemas.microsoft.com/office/drawing/2014/main" id="{2160E4CB-64F1-5673-B7AF-AB9CD978E345}"/>
              </a:ext>
            </a:extLst>
          </p:cNvPr>
          <p:cNvSpPr txBox="1"/>
          <p:nvPr/>
        </p:nvSpPr>
        <p:spPr>
          <a:xfrm>
            <a:off x="1487488" y="4437112"/>
            <a:ext cx="4261076" cy="1384995"/>
          </a:xfrm>
          <a:prstGeom prst="rect">
            <a:avLst/>
          </a:prstGeom>
          <a:noFill/>
        </p:spPr>
        <p:txBody>
          <a:bodyPr wrap="square" lIns="36000" tIns="0" rIns="36000" bIns="0" rtlCol="0">
            <a:spAutoFit/>
          </a:bodyPr>
          <a:lstStyle/>
          <a:p>
            <a:pPr algn="ctr">
              <a:buClr>
                <a:schemeClr val="tx2"/>
              </a:buClr>
            </a:pPr>
            <a:r>
              <a:rPr lang="en-GB">
                <a:solidFill>
                  <a:schemeClr val="bg1"/>
                </a:solidFill>
              </a:rPr>
              <a:t>Cegid has joined the UN Global Compact on commitment to respecting the 10 key principles concerning human rights and environmental preservation </a:t>
            </a:r>
          </a:p>
        </p:txBody>
      </p:sp>
      <p:sp>
        <p:nvSpPr>
          <p:cNvPr id="7" name="ZoneTexte 6">
            <a:extLst>
              <a:ext uri="{FF2B5EF4-FFF2-40B4-BE49-F238E27FC236}">
                <a16:creationId xmlns:a16="http://schemas.microsoft.com/office/drawing/2014/main" id="{1050430A-C081-A834-C115-B4154F9551AA}"/>
              </a:ext>
            </a:extLst>
          </p:cNvPr>
          <p:cNvSpPr txBox="1"/>
          <p:nvPr/>
        </p:nvSpPr>
        <p:spPr>
          <a:xfrm>
            <a:off x="6960096" y="4433416"/>
            <a:ext cx="4752528" cy="1384995"/>
          </a:xfrm>
          <a:prstGeom prst="rect">
            <a:avLst/>
          </a:prstGeom>
          <a:noFill/>
        </p:spPr>
        <p:txBody>
          <a:bodyPr wrap="square" lIns="36000" tIns="0" rIns="36000" bIns="0" rtlCol="0">
            <a:spAutoFit/>
          </a:bodyPr>
          <a:lstStyle>
            <a:defPPr>
              <a:defRPr lang="fr-FR"/>
            </a:defPPr>
            <a:lvl1pPr algn="ctr">
              <a:buClr>
                <a:schemeClr val="tx2"/>
              </a:buClr>
              <a:defRPr>
                <a:solidFill>
                  <a:schemeClr val="bg1"/>
                </a:solidFill>
              </a:defRPr>
            </a:lvl1pPr>
          </a:lstStyle>
          <a:p>
            <a:r>
              <a:rPr lang="en-GB"/>
              <a:t>Cegid has joined the Convention des Entreprises pour le Climat (Business Convention for Climate), committing to adapting its economic model in the context of changes in the climate and the social environment</a:t>
            </a:r>
          </a:p>
        </p:txBody>
      </p:sp>
      <p:sp>
        <p:nvSpPr>
          <p:cNvPr id="8" name="ZoneTexte 7">
            <a:extLst>
              <a:ext uri="{FF2B5EF4-FFF2-40B4-BE49-F238E27FC236}">
                <a16:creationId xmlns:a16="http://schemas.microsoft.com/office/drawing/2014/main" id="{AE7B9992-1EAE-B0AC-F0A8-132F7BB3393B}"/>
              </a:ext>
            </a:extLst>
          </p:cNvPr>
          <p:cNvSpPr txBox="1"/>
          <p:nvPr/>
        </p:nvSpPr>
        <p:spPr>
          <a:xfrm>
            <a:off x="767408" y="354711"/>
            <a:ext cx="7704856" cy="492443"/>
          </a:xfrm>
          <a:prstGeom prst="rect">
            <a:avLst/>
          </a:prstGeom>
          <a:noFill/>
        </p:spPr>
        <p:txBody>
          <a:bodyPr wrap="square" lIns="36000" tIns="0" rIns="36000" bIns="0" rtlCol="0">
            <a:spAutoFit/>
          </a:bodyPr>
          <a:lstStyle/>
          <a:p>
            <a:pPr marL="0" marR="0" lvl="0" indent="0" algn="l" defTabSz="914400" rtl="0" eaLnBrk="1" fontAlgn="auto" latinLnBrk="0" hangingPunct="1">
              <a:lnSpc>
                <a:spcPct val="100000"/>
              </a:lnSpc>
              <a:spcBef>
                <a:spcPts val="0"/>
              </a:spcBef>
              <a:spcAft>
                <a:spcPts val="0"/>
              </a:spcAft>
              <a:buClr>
                <a:srgbClr val="0046FE"/>
              </a:buClr>
              <a:buSzTx/>
              <a:buFontTx/>
              <a:buNone/>
              <a:tabLst/>
              <a:defRPr/>
            </a:pPr>
            <a:r>
              <a:rPr kumimoji="0" lang="en-GB" sz="3200" b="1" i="0" u="none" strike="noStrike" cap="none" normalizeH="0" baseline="0" noProof="0" dirty="0">
                <a:ln>
                  <a:noFill/>
                </a:ln>
                <a:solidFill>
                  <a:prstClr val="white"/>
                </a:solidFill>
                <a:effectLst/>
                <a:uLnTx/>
                <a:uFillTx/>
                <a:latin typeface="Segoe UI"/>
                <a:ea typeface="+mn-ea"/>
                <a:cs typeface="+mn-cs"/>
              </a:rPr>
              <a:t>Voluntary and structural commitments </a:t>
            </a:r>
          </a:p>
        </p:txBody>
      </p:sp>
      <p:pic>
        <p:nvPicPr>
          <p:cNvPr id="1026" name="Picture 2" descr="Bilan Carbone de la CEC avec Aktio | Aktio">
            <a:extLst>
              <a:ext uri="{FF2B5EF4-FFF2-40B4-BE49-F238E27FC236}">
                <a16:creationId xmlns:a16="http://schemas.microsoft.com/office/drawing/2014/main" id="{27125C95-B4BD-C9C4-8A63-A4A5C7902B2F}"/>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464152" y="1000849"/>
            <a:ext cx="3816424" cy="3816424"/>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 4">
            <a:extLst>
              <a:ext uri="{FF2B5EF4-FFF2-40B4-BE49-F238E27FC236}">
                <a16:creationId xmlns:a16="http://schemas.microsoft.com/office/drawing/2014/main" id="{6B198B1D-7BAA-30A3-700E-9CB62B29B6CA}"/>
              </a:ext>
            </a:extLst>
          </p:cNvPr>
          <p:cNvPicPr>
            <a:picLocks noChangeAspect="1"/>
          </p:cNvPicPr>
          <p:nvPr/>
        </p:nvPicPr>
        <p:blipFill>
          <a:blip r:embed="rId4"/>
          <a:stretch>
            <a:fillRect/>
          </a:stretch>
        </p:blipFill>
        <p:spPr>
          <a:xfrm>
            <a:off x="407368" y="1622078"/>
            <a:ext cx="3910499" cy="2454994"/>
          </a:xfrm>
          <a:prstGeom prst="rect">
            <a:avLst/>
          </a:prstGeom>
        </p:spPr>
      </p:pic>
    </p:spTree>
    <p:extLst>
      <p:ext uri="{BB962C8B-B14F-4D97-AF65-F5344CB8AC3E}">
        <p14:creationId xmlns:p14="http://schemas.microsoft.com/office/powerpoint/2010/main" val="2956423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0" descr="Des nouvelles du Polar Pod, le projet fou de Jean-Louis Etienne - Eau">
            <a:extLst>
              <a:ext uri="{FF2B5EF4-FFF2-40B4-BE49-F238E27FC236}">
                <a16:creationId xmlns:a16="http://schemas.microsoft.com/office/drawing/2014/main" id="{8494DAFA-0DC3-D2AD-8F7D-87BB02494970}"/>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8184232" y="3717032"/>
            <a:ext cx="3470350" cy="2316149"/>
          </a:xfrm>
          <a:prstGeom prst="rect">
            <a:avLst/>
          </a:prstGeom>
          <a:noFill/>
          <a:extLst>
            <a:ext uri="{909E8E84-426E-40DD-AFC4-6F175D3DCCD1}">
              <a14:hiddenFill xmlns:a14="http://schemas.microsoft.com/office/drawing/2010/main">
                <a:solidFill>
                  <a:srgbClr val="FFFFFF"/>
                </a:solidFill>
              </a14:hiddenFill>
            </a:ext>
          </a:extLst>
        </p:spPr>
      </p:pic>
      <p:sp>
        <p:nvSpPr>
          <p:cNvPr id="6" name="ZoneTexte 5">
            <a:extLst>
              <a:ext uri="{FF2B5EF4-FFF2-40B4-BE49-F238E27FC236}">
                <a16:creationId xmlns:a16="http://schemas.microsoft.com/office/drawing/2014/main" id="{F9D47542-59A0-32C6-1E5D-40B818C516CA}"/>
              </a:ext>
            </a:extLst>
          </p:cNvPr>
          <p:cNvSpPr txBox="1"/>
          <p:nvPr/>
        </p:nvSpPr>
        <p:spPr>
          <a:xfrm>
            <a:off x="767408" y="354711"/>
            <a:ext cx="7992888" cy="492443"/>
          </a:xfrm>
          <a:prstGeom prst="rect">
            <a:avLst/>
          </a:prstGeom>
          <a:noFill/>
        </p:spPr>
        <p:txBody>
          <a:bodyPr wrap="square" lIns="36000" tIns="0" rIns="36000" bIns="0" rtlCol="0">
            <a:spAutoFit/>
          </a:bodyPr>
          <a:lstStyle/>
          <a:p>
            <a:pPr marL="0" marR="0" lvl="0" indent="0" algn="l" defTabSz="914400" rtl="0" eaLnBrk="1" fontAlgn="auto" latinLnBrk="0" hangingPunct="1">
              <a:lnSpc>
                <a:spcPct val="100000"/>
              </a:lnSpc>
              <a:spcBef>
                <a:spcPts val="0"/>
              </a:spcBef>
              <a:spcAft>
                <a:spcPts val="0"/>
              </a:spcAft>
              <a:buClr>
                <a:srgbClr val="0046FE"/>
              </a:buClr>
              <a:buSzTx/>
              <a:buFontTx/>
              <a:buNone/>
              <a:tabLst/>
              <a:defRPr/>
            </a:pPr>
            <a:r>
              <a:rPr lang="fr-FR" sz="3200" b="1" dirty="0" err="1">
                <a:solidFill>
                  <a:prstClr val="white"/>
                </a:solidFill>
                <a:latin typeface="Segoe UI"/>
              </a:rPr>
              <a:t>Voluntary</a:t>
            </a:r>
            <a:r>
              <a:rPr lang="fr-FR" sz="3200" b="1" dirty="0">
                <a:solidFill>
                  <a:prstClr val="white"/>
                </a:solidFill>
                <a:latin typeface="Segoe UI"/>
              </a:rPr>
              <a:t> and </a:t>
            </a:r>
            <a:r>
              <a:rPr lang="fr-FR" sz="3200" b="1" dirty="0" err="1">
                <a:solidFill>
                  <a:prstClr val="white"/>
                </a:solidFill>
                <a:latin typeface="Segoe UI"/>
              </a:rPr>
              <a:t>structuring</a:t>
            </a:r>
            <a:r>
              <a:rPr lang="fr-FR" sz="3200" b="1" dirty="0">
                <a:solidFill>
                  <a:prstClr val="white"/>
                </a:solidFill>
                <a:latin typeface="Segoe UI"/>
              </a:rPr>
              <a:t> </a:t>
            </a:r>
            <a:r>
              <a:rPr lang="fr-FR" sz="3200" b="1" dirty="0" err="1">
                <a:solidFill>
                  <a:prstClr val="white"/>
                </a:solidFill>
                <a:latin typeface="Segoe UI"/>
              </a:rPr>
              <a:t>commitments</a:t>
            </a:r>
            <a:endParaRPr kumimoji="0" lang="fr-FR" sz="3200" b="1" i="0" u="none" strike="noStrike" kern="1200" cap="none" spc="0" normalizeH="0" baseline="0" noProof="0" dirty="0">
              <a:ln>
                <a:noFill/>
              </a:ln>
              <a:solidFill>
                <a:prstClr val="white"/>
              </a:solidFill>
              <a:effectLst/>
              <a:uLnTx/>
              <a:uFillTx/>
              <a:latin typeface="Segoe UI"/>
              <a:ea typeface="+mn-ea"/>
              <a:cs typeface="+mn-cs"/>
            </a:endParaRPr>
          </a:p>
        </p:txBody>
      </p:sp>
      <p:sp>
        <p:nvSpPr>
          <p:cNvPr id="7" name="Espace réservé du texte 3">
            <a:extLst>
              <a:ext uri="{FF2B5EF4-FFF2-40B4-BE49-F238E27FC236}">
                <a16:creationId xmlns:a16="http://schemas.microsoft.com/office/drawing/2014/main" id="{DC4DFFB7-5231-B20F-488C-D19C11993970}"/>
              </a:ext>
            </a:extLst>
          </p:cNvPr>
          <p:cNvSpPr txBox="1">
            <a:spLocks/>
          </p:cNvSpPr>
          <p:nvPr/>
        </p:nvSpPr>
        <p:spPr>
          <a:xfrm>
            <a:off x="479377" y="1268760"/>
            <a:ext cx="6840759" cy="3750963"/>
          </a:xfrm>
          <a:prstGeom prst="rect">
            <a:avLst/>
          </a:prstGeom>
        </p:spPr>
        <p:txBody>
          <a:bodyPr/>
          <a:lstStyle>
            <a:lvl1pPr marL="0" indent="0" algn="l" defTabSz="914400" rtl="0" eaLnBrk="1" latinLnBrk="0" hangingPunct="1">
              <a:lnSpc>
                <a:spcPct val="110000"/>
              </a:lnSpc>
              <a:spcBef>
                <a:spcPts val="0"/>
              </a:spcBef>
              <a:buFontTx/>
              <a:buNone/>
              <a:defRPr sz="3200" b="1" kern="1200">
                <a:solidFill>
                  <a:schemeClr val="tx2"/>
                </a:solidFill>
                <a:latin typeface="+mn-lt"/>
                <a:ea typeface="+mn-ea"/>
                <a:cs typeface="+mn-cs"/>
              </a:defRPr>
            </a:lvl1pPr>
            <a:lvl2pPr marL="0" indent="0" algn="l" defTabSz="914400" rtl="0" eaLnBrk="1" latinLnBrk="0" hangingPunct="1">
              <a:lnSpc>
                <a:spcPct val="110000"/>
              </a:lnSpc>
              <a:spcBef>
                <a:spcPts val="1200"/>
              </a:spcBef>
              <a:buFontTx/>
              <a:buNone/>
              <a:defRPr sz="2200" b="1" kern="1200">
                <a:solidFill>
                  <a:schemeClr val="tx1"/>
                </a:solidFill>
                <a:latin typeface="+mn-lt"/>
                <a:ea typeface="+mn-ea"/>
                <a:cs typeface="+mn-cs"/>
              </a:defRPr>
            </a:lvl2pPr>
            <a:lvl3pPr marL="0" indent="0" algn="l" defTabSz="914400" rtl="0" eaLnBrk="1" latinLnBrk="0" hangingPunct="1">
              <a:lnSpc>
                <a:spcPct val="120000"/>
              </a:lnSpc>
              <a:spcBef>
                <a:spcPts val="300"/>
              </a:spcBef>
              <a:buFontTx/>
              <a:buNone/>
              <a:defRPr sz="1600" kern="1200">
                <a:solidFill>
                  <a:schemeClr val="tx1"/>
                </a:solidFill>
                <a:latin typeface="+mn-lt"/>
                <a:ea typeface="+mn-ea"/>
                <a:cs typeface="+mn-cs"/>
              </a:defRPr>
            </a:lvl3pPr>
            <a:lvl4pPr marL="180000" indent="-180000" algn="l" defTabSz="914400" rtl="0" eaLnBrk="1" latinLnBrk="0" hangingPunct="1">
              <a:lnSpc>
                <a:spcPct val="120000"/>
              </a:lnSpc>
              <a:spcBef>
                <a:spcPts val="300"/>
              </a:spcBef>
              <a:buClr>
                <a:schemeClr val="tx2"/>
              </a:buClr>
              <a:buFont typeface="Symbol" panose="05050102010706020507" pitchFamily="18" charset="2"/>
              <a:buChar char="·"/>
              <a:defRPr sz="1600" kern="1200">
                <a:solidFill>
                  <a:schemeClr val="tx1"/>
                </a:solidFill>
                <a:latin typeface="+mn-lt"/>
                <a:ea typeface="+mn-ea"/>
                <a:cs typeface="+mn-cs"/>
              </a:defRPr>
            </a:lvl4pPr>
            <a:lvl5pPr marL="360000" indent="-180000" algn="l" defTabSz="914400" rtl="0" eaLnBrk="1" latinLnBrk="0" hangingPunct="1">
              <a:lnSpc>
                <a:spcPct val="120000"/>
              </a:lnSpc>
              <a:spcBef>
                <a:spcPts val="300"/>
              </a:spcBef>
              <a:buClrTx/>
              <a:buFont typeface="Arial"/>
              <a:buChar char="•"/>
              <a:defRPr sz="1400" i="0" kern="1200">
                <a:solidFill>
                  <a:schemeClr val="tx2"/>
                </a:solidFill>
                <a:latin typeface="+mn-lt"/>
                <a:ea typeface="+mn-ea"/>
                <a:cs typeface="+mn-cs"/>
              </a:defRPr>
            </a:lvl5pPr>
            <a:lvl6pPr marL="360000" indent="0" algn="l" defTabSz="914400" rtl="0" eaLnBrk="1" latinLnBrk="0" hangingPunct="1">
              <a:lnSpc>
                <a:spcPct val="120000"/>
              </a:lnSpc>
              <a:spcBef>
                <a:spcPts val="0"/>
              </a:spcBef>
              <a:buFont typeface="Arial" panose="020B0604020202020204" pitchFamily="34" charset="0"/>
              <a:buNone/>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r>
              <a:rPr lang="en-US" sz="1800" b="0" dirty="0">
                <a:solidFill>
                  <a:schemeClr val="bg1"/>
                </a:solidFill>
              </a:rPr>
              <a:t>Cegid &amp; Cegid </a:t>
            </a:r>
            <a:r>
              <a:rPr lang="en-US" sz="1800" b="0" dirty="0" err="1">
                <a:solidFill>
                  <a:schemeClr val="bg1"/>
                </a:solidFill>
              </a:rPr>
              <a:t>Solidaire</a:t>
            </a:r>
            <a:r>
              <a:rPr lang="en-US" sz="1800" b="0" dirty="0">
                <a:solidFill>
                  <a:schemeClr val="bg1"/>
                </a:solidFill>
              </a:rPr>
              <a:t> are supporting and donating 1 million euros over 5 years to Professor Etienne's Polar Pod project, dedicated to research into carbon capture and the study of marine biodiversity. </a:t>
            </a:r>
          </a:p>
          <a:p>
            <a:pPr fontAlgn="base"/>
            <a:endParaRPr lang="en-US" sz="1800" b="0" dirty="0">
              <a:solidFill>
                <a:schemeClr val="bg1"/>
              </a:solidFill>
            </a:endParaRPr>
          </a:p>
          <a:p>
            <a:pPr fontAlgn="base"/>
            <a:r>
              <a:rPr lang="en-US" sz="1800" b="0" dirty="0">
                <a:solidFill>
                  <a:schemeClr val="bg1"/>
                </a:solidFill>
              </a:rPr>
              <a:t>Polar </a:t>
            </a:r>
            <a:r>
              <a:rPr lang="en-US" sz="1800" dirty="0">
                <a:solidFill>
                  <a:schemeClr val="bg1"/>
                </a:solidFill>
              </a:rPr>
              <a:t>Pod opens up new horizons </a:t>
            </a:r>
            <a:r>
              <a:rPr lang="en-US" sz="1800" b="0" dirty="0">
                <a:solidFill>
                  <a:schemeClr val="bg1"/>
                </a:solidFill>
              </a:rPr>
              <a:t>by exploring an as yet largely unknown environment - the Southern Ocean - and pushes back established technological and human limits. </a:t>
            </a:r>
          </a:p>
          <a:p>
            <a:pPr fontAlgn="base"/>
            <a:endParaRPr lang="en-US" sz="1800" b="0" dirty="0">
              <a:solidFill>
                <a:schemeClr val="bg1"/>
              </a:solidFill>
            </a:endParaRPr>
          </a:p>
          <a:p>
            <a:pPr fontAlgn="base"/>
            <a:r>
              <a:rPr lang="en-US" sz="1800" dirty="0">
                <a:solidFill>
                  <a:schemeClr val="bg1"/>
                </a:solidFill>
              </a:rPr>
              <a:t>First and foremost, it's a technological challenge</a:t>
            </a:r>
            <a:r>
              <a:rPr lang="en-US" sz="1800" b="0" dirty="0">
                <a:solidFill>
                  <a:schemeClr val="bg1"/>
                </a:solidFill>
              </a:rPr>
              <a:t>, with an innovative and useful vessel designed to withstand the most extreme climatic conditions while being "zero-carbon". </a:t>
            </a:r>
          </a:p>
          <a:p>
            <a:pPr fontAlgn="base"/>
            <a:endParaRPr lang="en-US" sz="1800" b="0" dirty="0">
              <a:solidFill>
                <a:schemeClr val="bg1"/>
              </a:solidFill>
            </a:endParaRPr>
          </a:p>
          <a:p>
            <a:pPr fontAlgn="base"/>
            <a:r>
              <a:rPr lang="en-US" sz="1800" b="0" dirty="0">
                <a:solidFill>
                  <a:schemeClr val="bg1"/>
                </a:solidFill>
              </a:rPr>
              <a:t>Polar Pod is also a </a:t>
            </a:r>
            <a:r>
              <a:rPr lang="en-US" sz="1800" dirty="0">
                <a:solidFill>
                  <a:schemeClr val="bg1"/>
                </a:solidFill>
              </a:rPr>
              <a:t>human adventure</a:t>
            </a:r>
            <a:r>
              <a:rPr lang="en-US" sz="1800" b="0" dirty="0">
                <a:solidFill>
                  <a:schemeClr val="bg1"/>
                </a:solidFill>
              </a:rPr>
              <a:t>, born of the vision of one man - Jean-Louis Etienne, a doctor and explorer who wants to open up the possibilities of human knowledge for the benefit of the planet. </a:t>
            </a:r>
          </a:p>
        </p:txBody>
      </p:sp>
      <p:pic>
        <p:nvPicPr>
          <p:cNvPr id="4" name="Image 3">
            <a:extLst>
              <a:ext uri="{FF2B5EF4-FFF2-40B4-BE49-F238E27FC236}">
                <a16:creationId xmlns:a16="http://schemas.microsoft.com/office/drawing/2014/main" id="{6276F114-9790-52D8-B8E2-7795A0044B31}"/>
              </a:ext>
            </a:extLst>
          </p:cNvPr>
          <p:cNvPicPr>
            <a:picLocks noChangeAspect="1"/>
          </p:cNvPicPr>
          <p:nvPr/>
        </p:nvPicPr>
        <p:blipFill>
          <a:blip r:embed="rId3"/>
          <a:stretch>
            <a:fillRect/>
          </a:stretch>
        </p:blipFill>
        <p:spPr>
          <a:xfrm>
            <a:off x="8190307" y="1484784"/>
            <a:ext cx="3505247" cy="2088232"/>
          </a:xfrm>
          <a:prstGeom prst="rect">
            <a:avLst/>
          </a:prstGeom>
        </p:spPr>
      </p:pic>
    </p:spTree>
    <p:extLst>
      <p:ext uri="{BB962C8B-B14F-4D97-AF65-F5344CB8AC3E}">
        <p14:creationId xmlns:p14="http://schemas.microsoft.com/office/powerpoint/2010/main" val="22196224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a:extLst>
              <a:ext uri="{FF2B5EF4-FFF2-40B4-BE49-F238E27FC236}">
                <a16:creationId xmlns:a16="http://schemas.microsoft.com/office/drawing/2014/main" id="{AE7B9992-1EAE-B0AC-F0A8-132F7BB3393B}"/>
              </a:ext>
            </a:extLst>
          </p:cNvPr>
          <p:cNvSpPr txBox="1"/>
          <p:nvPr/>
        </p:nvSpPr>
        <p:spPr>
          <a:xfrm>
            <a:off x="767408" y="354711"/>
            <a:ext cx="5112568" cy="492443"/>
          </a:xfrm>
          <a:prstGeom prst="rect">
            <a:avLst/>
          </a:prstGeom>
          <a:noFill/>
        </p:spPr>
        <p:txBody>
          <a:bodyPr wrap="square" lIns="36000" tIns="0" rIns="36000" bIns="0" rtlCol="0">
            <a:spAutoFit/>
          </a:bodyPr>
          <a:lstStyle/>
          <a:p>
            <a:pPr marL="0" marR="0" lvl="0" indent="0" algn="l" defTabSz="914400" rtl="0" eaLnBrk="1" fontAlgn="auto" latinLnBrk="0" hangingPunct="1">
              <a:lnSpc>
                <a:spcPct val="100000"/>
              </a:lnSpc>
              <a:spcBef>
                <a:spcPts val="0"/>
              </a:spcBef>
              <a:spcAft>
                <a:spcPts val="0"/>
              </a:spcAft>
              <a:buClr>
                <a:srgbClr val="0046FE"/>
              </a:buClr>
              <a:buSzTx/>
              <a:buFontTx/>
              <a:buNone/>
              <a:tabLst/>
              <a:defRPr/>
            </a:pPr>
            <a:r>
              <a:rPr lang="en-GB" sz="3200" b="1">
                <a:solidFill>
                  <a:prstClr val="white"/>
                </a:solidFill>
                <a:latin typeface="Segoe UI"/>
              </a:rPr>
              <a:t>Ecovadis 2023 evaluation</a:t>
            </a:r>
          </a:p>
        </p:txBody>
      </p:sp>
      <p:pic>
        <p:nvPicPr>
          <p:cNvPr id="9" name="Image 8">
            <a:extLst>
              <a:ext uri="{FF2B5EF4-FFF2-40B4-BE49-F238E27FC236}">
                <a16:creationId xmlns:a16="http://schemas.microsoft.com/office/drawing/2014/main" id="{5275D9F8-6300-133F-2178-967703D063E8}"/>
              </a:ext>
            </a:extLst>
          </p:cNvPr>
          <p:cNvPicPr>
            <a:picLocks noChangeAspect="1"/>
          </p:cNvPicPr>
          <p:nvPr/>
        </p:nvPicPr>
        <p:blipFill>
          <a:blip r:embed="rId2"/>
          <a:stretch>
            <a:fillRect/>
          </a:stretch>
        </p:blipFill>
        <p:spPr>
          <a:xfrm>
            <a:off x="3575720" y="1988840"/>
            <a:ext cx="8136904" cy="1972583"/>
          </a:xfrm>
          <a:prstGeom prst="rect">
            <a:avLst/>
          </a:prstGeom>
        </p:spPr>
      </p:pic>
      <p:pic>
        <p:nvPicPr>
          <p:cNvPr id="1026" name="Picture 2">
            <a:extLst>
              <a:ext uri="{FF2B5EF4-FFF2-40B4-BE49-F238E27FC236}">
                <a16:creationId xmlns:a16="http://schemas.microsoft.com/office/drawing/2014/main" id="{1975D9AC-B7A3-AF11-0977-D5105B847DA5}"/>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23392" y="1979683"/>
            <a:ext cx="2932975" cy="1981740"/>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a:extLst>
              <a:ext uri="{FF2B5EF4-FFF2-40B4-BE49-F238E27FC236}">
                <a16:creationId xmlns:a16="http://schemas.microsoft.com/office/drawing/2014/main" id="{E0958390-824A-17D6-2250-BC4631073A4D}"/>
              </a:ext>
            </a:extLst>
          </p:cNvPr>
          <p:cNvSpPr txBox="1"/>
          <p:nvPr/>
        </p:nvSpPr>
        <p:spPr>
          <a:xfrm>
            <a:off x="8928100" y="4437112"/>
            <a:ext cx="3240360" cy="215444"/>
          </a:xfrm>
          <a:prstGeom prst="rect">
            <a:avLst/>
          </a:prstGeom>
          <a:noFill/>
        </p:spPr>
        <p:txBody>
          <a:bodyPr wrap="square" lIns="36000" tIns="0" rIns="36000" bIns="0" rtlCol="0">
            <a:spAutoFit/>
          </a:bodyPr>
          <a:lstStyle/>
          <a:p>
            <a:pPr>
              <a:buClr>
                <a:schemeClr val="tx2"/>
              </a:buClr>
            </a:pPr>
            <a:r>
              <a:rPr lang="en-GB" sz="1400" i="1">
                <a:solidFill>
                  <a:schemeClr val="bg1"/>
                </a:solidFill>
              </a:rPr>
              <a:t>Next evaluation in April 2024</a:t>
            </a:r>
          </a:p>
        </p:txBody>
      </p:sp>
    </p:spTree>
    <p:extLst>
      <p:ext uri="{BB962C8B-B14F-4D97-AF65-F5344CB8AC3E}">
        <p14:creationId xmlns:p14="http://schemas.microsoft.com/office/powerpoint/2010/main" val="15996568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a:extLst>
              <a:ext uri="{FF2B5EF4-FFF2-40B4-BE49-F238E27FC236}">
                <a16:creationId xmlns:a16="http://schemas.microsoft.com/office/drawing/2014/main" id="{AE7B9992-1EAE-B0AC-F0A8-132F7BB3393B}"/>
              </a:ext>
            </a:extLst>
          </p:cNvPr>
          <p:cNvSpPr txBox="1"/>
          <p:nvPr/>
        </p:nvSpPr>
        <p:spPr>
          <a:xfrm>
            <a:off x="767408" y="354711"/>
            <a:ext cx="6546816" cy="492443"/>
          </a:xfrm>
          <a:prstGeom prst="rect">
            <a:avLst/>
          </a:prstGeom>
          <a:noFill/>
        </p:spPr>
        <p:txBody>
          <a:bodyPr wrap="square" lIns="36000" tIns="0" rIns="36000" bIns="0" rtlCol="0">
            <a:spAutoFit/>
          </a:bodyPr>
          <a:lstStyle/>
          <a:p>
            <a:pPr marL="0" marR="0" lvl="0" indent="0" algn="l" defTabSz="914400" rtl="0" eaLnBrk="1" fontAlgn="auto" latinLnBrk="0" hangingPunct="1">
              <a:lnSpc>
                <a:spcPct val="100000"/>
              </a:lnSpc>
              <a:spcBef>
                <a:spcPts val="0"/>
              </a:spcBef>
              <a:spcAft>
                <a:spcPts val="0"/>
              </a:spcAft>
              <a:buClr>
                <a:srgbClr val="0046FE"/>
              </a:buClr>
              <a:buSzTx/>
              <a:buFontTx/>
              <a:buNone/>
              <a:tabLst/>
              <a:defRPr/>
            </a:pPr>
            <a:r>
              <a:rPr lang="en-GB" sz="3200" b="1">
                <a:solidFill>
                  <a:prstClr val="white"/>
                </a:solidFill>
                <a:latin typeface="Segoe UI"/>
              </a:rPr>
              <a:t>ESG Governance at Cegid  </a:t>
            </a:r>
          </a:p>
        </p:txBody>
      </p:sp>
      <p:sp>
        <p:nvSpPr>
          <p:cNvPr id="2" name="ZoneTexte 1">
            <a:extLst>
              <a:ext uri="{FF2B5EF4-FFF2-40B4-BE49-F238E27FC236}">
                <a16:creationId xmlns:a16="http://schemas.microsoft.com/office/drawing/2014/main" id="{0CF85BEA-E66F-0F00-E30D-0B4AF7898F82}"/>
              </a:ext>
            </a:extLst>
          </p:cNvPr>
          <p:cNvSpPr txBox="1"/>
          <p:nvPr/>
        </p:nvSpPr>
        <p:spPr>
          <a:xfrm>
            <a:off x="1336131" y="2835366"/>
            <a:ext cx="4104456" cy="2462213"/>
          </a:xfrm>
          <a:prstGeom prst="rect">
            <a:avLst/>
          </a:prstGeom>
          <a:noFill/>
        </p:spPr>
        <p:txBody>
          <a:bodyPr wrap="square" lIns="36000" tIns="0" rIns="36000" bIns="0" rtlCol="0">
            <a:spAutoFit/>
          </a:bodyPr>
          <a:lstStyle/>
          <a:p>
            <a:pPr algn="ctr">
              <a:buClr>
                <a:schemeClr val="tx2"/>
              </a:buClr>
            </a:pPr>
            <a:r>
              <a:rPr lang="en-GB" sz="2000" b="1">
                <a:solidFill>
                  <a:srgbClr val="FF5C35"/>
                </a:solidFill>
              </a:rPr>
              <a:t>EXCO ESG</a:t>
            </a:r>
          </a:p>
          <a:p>
            <a:pPr>
              <a:buClr>
                <a:schemeClr val="tx2"/>
              </a:buClr>
            </a:pPr>
            <a:endParaRPr lang="fr-FR" sz="2000" dirty="0">
              <a:solidFill>
                <a:schemeClr val="bg1"/>
              </a:solidFill>
            </a:endParaRPr>
          </a:p>
          <a:p>
            <a:pPr>
              <a:buClr>
                <a:schemeClr val="tx2"/>
              </a:buClr>
            </a:pPr>
            <a:r>
              <a:rPr lang="en-GB" sz="2000">
                <a:solidFill>
                  <a:schemeClr val="bg1"/>
                </a:solidFill>
              </a:rPr>
              <a:t>Comprised of 8 members of the EXCO, this committee approves action plans and ensures the proper execution of Cegid’s ESG approach.</a:t>
            </a:r>
          </a:p>
          <a:p>
            <a:pPr>
              <a:buClr>
                <a:schemeClr val="tx2"/>
              </a:buClr>
            </a:pPr>
            <a:endParaRPr lang="fr-FR" sz="2000" dirty="0">
              <a:solidFill>
                <a:schemeClr val="bg1"/>
              </a:solidFill>
            </a:endParaRPr>
          </a:p>
          <a:p>
            <a:pPr>
              <a:buClr>
                <a:schemeClr val="tx2"/>
              </a:buClr>
            </a:pPr>
            <a:endParaRPr lang="fr-FR" sz="2000" dirty="0">
              <a:solidFill>
                <a:schemeClr val="bg1"/>
              </a:solidFill>
            </a:endParaRPr>
          </a:p>
        </p:txBody>
      </p:sp>
      <p:sp>
        <p:nvSpPr>
          <p:cNvPr id="3" name="ZoneTexte 2">
            <a:extLst>
              <a:ext uri="{FF2B5EF4-FFF2-40B4-BE49-F238E27FC236}">
                <a16:creationId xmlns:a16="http://schemas.microsoft.com/office/drawing/2014/main" id="{9168D309-CEE1-9680-F5E7-0E6BB3A3771B}"/>
              </a:ext>
            </a:extLst>
          </p:cNvPr>
          <p:cNvSpPr txBox="1"/>
          <p:nvPr/>
        </p:nvSpPr>
        <p:spPr>
          <a:xfrm>
            <a:off x="6780258" y="2845361"/>
            <a:ext cx="4124795" cy="3077766"/>
          </a:xfrm>
          <a:prstGeom prst="rect">
            <a:avLst/>
          </a:prstGeom>
          <a:noFill/>
        </p:spPr>
        <p:txBody>
          <a:bodyPr wrap="square" lIns="36000" tIns="0" rIns="36000" bIns="0" rtlCol="0">
            <a:spAutoFit/>
          </a:bodyPr>
          <a:lstStyle/>
          <a:p>
            <a:pPr algn="ctr">
              <a:buClr>
                <a:schemeClr val="tx2"/>
              </a:buClr>
            </a:pPr>
            <a:r>
              <a:rPr lang="en-GB" sz="2000" b="1">
                <a:solidFill>
                  <a:srgbClr val="FF5C35"/>
                </a:solidFill>
              </a:rPr>
              <a:t>ESG WORKING GROUP </a:t>
            </a:r>
          </a:p>
          <a:p>
            <a:pPr>
              <a:buClr>
                <a:schemeClr val="tx2"/>
              </a:buClr>
            </a:pPr>
            <a:endParaRPr lang="fr-FR" sz="2000" dirty="0">
              <a:solidFill>
                <a:schemeClr val="bg1"/>
              </a:solidFill>
            </a:endParaRPr>
          </a:p>
          <a:p>
            <a:pPr>
              <a:buClr>
                <a:schemeClr val="tx2"/>
              </a:buClr>
            </a:pPr>
            <a:r>
              <a:rPr lang="en-GB" sz="2000">
                <a:solidFill>
                  <a:schemeClr val="bg1"/>
                </a:solidFill>
              </a:rPr>
              <a:t>Comprised of 15 employees representing all departments of Cegid, this working group defines the action plans and how they will be measured. It is in charge of monitoring, at the operational level, the deployment of actions to achieve the objectives set.</a:t>
            </a:r>
          </a:p>
        </p:txBody>
      </p:sp>
      <p:pic>
        <p:nvPicPr>
          <p:cNvPr id="5" name="Image 4">
            <a:extLst>
              <a:ext uri="{FF2B5EF4-FFF2-40B4-BE49-F238E27FC236}">
                <a16:creationId xmlns:a16="http://schemas.microsoft.com/office/drawing/2014/main" id="{3642A638-6DDD-56AC-A1B1-5CD7C181D920}"/>
              </a:ext>
            </a:extLst>
          </p:cNvPr>
          <p:cNvPicPr>
            <a:picLocks noChangeAspect="1"/>
          </p:cNvPicPr>
          <p:nvPr/>
        </p:nvPicPr>
        <p:blipFill>
          <a:blip r:embed="rId2" cstate="email">
            <a:biLevel thresh="25000"/>
            <a:extLst>
              <a:ext uri="{28A0092B-C50C-407E-A947-70E740481C1C}">
                <a14:useLocalDpi xmlns:a14="http://schemas.microsoft.com/office/drawing/2010/main"/>
              </a:ext>
            </a:extLst>
          </a:blip>
          <a:stretch>
            <a:fillRect/>
          </a:stretch>
        </p:blipFill>
        <p:spPr>
          <a:xfrm>
            <a:off x="2543173" y="1228715"/>
            <a:ext cx="1690371" cy="1606651"/>
          </a:xfrm>
          <a:prstGeom prst="rect">
            <a:avLst/>
          </a:prstGeom>
          <a:ln>
            <a:noFill/>
          </a:ln>
        </p:spPr>
      </p:pic>
      <p:pic>
        <p:nvPicPr>
          <p:cNvPr id="7" name="Image 6">
            <a:extLst>
              <a:ext uri="{FF2B5EF4-FFF2-40B4-BE49-F238E27FC236}">
                <a16:creationId xmlns:a16="http://schemas.microsoft.com/office/drawing/2014/main" id="{81895406-0E14-AFFA-F9B0-D6F9DBE0A28D}"/>
              </a:ext>
            </a:extLst>
          </p:cNvPr>
          <p:cNvPicPr>
            <a:picLocks noChangeAspect="1"/>
          </p:cNvPicPr>
          <p:nvPr/>
        </p:nvPicPr>
        <p:blipFill>
          <a:blip r:embed="rId2" cstate="email">
            <a:biLevel thresh="25000"/>
            <a:extLst>
              <a:ext uri="{28A0092B-C50C-407E-A947-70E740481C1C}">
                <a14:useLocalDpi xmlns:a14="http://schemas.microsoft.com/office/drawing/2010/main"/>
              </a:ext>
            </a:extLst>
          </a:blip>
          <a:stretch>
            <a:fillRect/>
          </a:stretch>
        </p:blipFill>
        <p:spPr>
          <a:xfrm>
            <a:off x="7573981" y="1030261"/>
            <a:ext cx="1690371" cy="1606651"/>
          </a:xfrm>
          <a:prstGeom prst="rect">
            <a:avLst/>
          </a:prstGeom>
          <a:ln>
            <a:noFill/>
          </a:ln>
        </p:spPr>
      </p:pic>
      <p:pic>
        <p:nvPicPr>
          <p:cNvPr id="4" name="Image 3">
            <a:extLst>
              <a:ext uri="{FF2B5EF4-FFF2-40B4-BE49-F238E27FC236}">
                <a16:creationId xmlns:a16="http://schemas.microsoft.com/office/drawing/2014/main" id="{3C253741-92C0-1FAE-44A4-E21F5627CC8D}"/>
              </a:ext>
            </a:extLst>
          </p:cNvPr>
          <p:cNvPicPr>
            <a:picLocks noChangeAspect="1"/>
          </p:cNvPicPr>
          <p:nvPr/>
        </p:nvPicPr>
        <p:blipFill>
          <a:blip r:embed="rId2" cstate="email">
            <a:biLevel thresh="25000"/>
            <a:extLst>
              <a:ext uri="{28A0092B-C50C-407E-A947-70E740481C1C}">
                <a14:useLocalDpi xmlns:a14="http://schemas.microsoft.com/office/drawing/2010/main"/>
              </a:ext>
            </a:extLst>
          </a:blip>
          <a:stretch>
            <a:fillRect/>
          </a:stretch>
        </p:blipFill>
        <p:spPr>
          <a:xfrm>
            <a:off x="8294061" y="1318293"/>
            <a:ext cx="1690371" cy="1606651"/>
          </a:xfrm>
          <a:prstGeom prst="rect">
            <a:avLst/>
          </a:prstGeom>
          <a:ln>
            <a:noFill/>
          </a:ln>
        </p:spPr>
      </p:pic>
    </p:spTree>
    <p:extLst>
      <p:ext uri="{BB962C8B-B14F-4D97-AF65-F5344CB8AC3E}">
        <p14:creationId xmlns:p14="http://schemas.microsoft.com/office/powerpoint/2010/main" val="24199417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llipse 1">
            <a:extLst>
              <a:ext uri="{FF2B5EF4-FFF2-40B4-BE49-F238E27FC236}">
                <a16:creationId xmlns:a16="http://schemas.microsoft.com/office/drawing/2014/main" id="{4BC40C45-6542-4ADC-AB9E-DBC205B2349F}"/>
              </a:ext>
            </a:extLst>
          </p:cNvPr>
          <p:cNvSpPr/>
          <p:nvPr/>
        </p:nvSpPr>
        <p:spPr>
          <a:xfrm>
            <a:off x="109836" y="97107"/>
            <a:ext cx="7056784" cy="6517274"/>
          </a:xfrm>
          <a:prstGeom prst="ellipse">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200" dirty="0"/>
          </a:p>
        </p:txBody>
      </p:sp>
      <p:pic>
        <p:nvPicPr>
          <p:cNvPr id="8" name="Image 7" descr="Une image contenant bâtiment, bleu&#10;&#10;Description générée automatiquement">
            <a:extLst>
              <a:ext uri="{FF2B5EF4-FFF2-40B4-BE49-F238E27FC236}">
                <a16:creationId xmlns:a16="http://schemas.microsoft.com/office/drawing/2014/main" id="{4E912889-C5F3-4DE0-902A-52D879AD3CA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24448" y="0"/>
            <a:ext cx="8064440" cy="6858000"/>
          </a:xfrm>
          <a:prstGeom prst="rect">
            <a:avLst/>
          </a:prstGeom>
          <a:effectLst>
            <a:softEdge rad="0"/>
          </a:effectLst>
        </p:spPr>
      </p:pic>
      <p:sp>
        <p:nvSpPr>
          <p:cNvPr id="3" name="ZoneTexte 2"/>
          <p:cNvSpPr txBox="1"/>
          <p:nvPr/>
        </p:nvSpPr>
        <p:spPr>
          <a:xfrm flipH="1">
            <a:off x="488901" y="1287919"/>
            <a:ext cx="6399187" cy="3785652"/>
          </a:xfrm>
          <a:prstGeom prst="rect">
            <a:avLst/>
          </a:prstGeom>
          <a:noFill/>
        </p:spPr>
        <p:txBody>
          <a:bodyPr wrap="square" rtlCol="0">
            <a:spAutoFit/>
          </a:bodyPr>
          <a:lstStyle/>
          <a:p>
            <a:pPr algn="ctr"/>
            <a:r>
              <a:rPr lang="en-GB" sz="4400" b="1" dirty="0">
                <a:solidFill>
                  <a:schemeClr val="bg1"/>
                </a:solidFill>
                <a:cs typeface="Calibri" panose="020F0502020204030204" pitchFamily="34" charset="0"/>
              </a:rPr>
              <a:t>Our ESG ambition</a:t>
            </a:r>
          </a:p>
          <a:p>
            <a:pPr algn="ctr"/>
            <a:endParaRPr lang="fr-FR" sz="3600" b="1" dirty="0">
              <a:solidFill>
                <a:schemeClr val="bg1"/>
              </a:solidFill>
              <a:cs typeface="Calibri" panose="020F0502020204030204" pitchFamily="34" charset="0"/>
            </a:endParaRPr>
          </a:p>
          <a:p>
            <a:pPr algn="ctr"/>
            <a:r>
              <a:rPr lang="en-GB" sz="3200" b="1" dirty="0">
                <a:solidFill>
                  <a:schemeClr val="bg1"/>
                </a:solidFill>
                <a:cs typeface="Calibri" panose="020F0502020204030204" pitchFamily="34" charset="0"/>
              </a:rPr>
              <a:t>Developing ethical, inclusive and sustainable IT solutions for our employees, our customers and our ecosystem, around the world.</a:t>
            </a:r>
          </a:p>
        </p:txBody>
      </p:sp>
    </p:spTree>
    <p:extLst>
      <p:ext uri="{BB962C8B-B14F-4D97-AF65-F5344CB8AC3E}">
        <p14:creationId xmlns:p14="http://schemas.microsoft.com/office/powerpoint/2010/main" val="19138148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Organigramme : Connecteur 25">
            <a:extLst>
              <a:ext uri="{FF2B5EF4-FFF2-40B4-BE49-F238E27FC236}">
                <a16:creationId xmlns:a16="http://schemas.microsoft.com/office/drawing/2014/main" id="{F2591FA1-4BEE-C749-3DBF-536359ED637A}"/>
              </a:ext>
            </a:extLst>
          </p:cNvPr>
          <p:cNvSpPr/>
          <p:nvPr/>
        </p:nvSpPr>
        <p:spPr>
          <a:xfrm>
            <a:off x="3793407" y="347975"/>
            <a:ext cx="7351165" cy="6032205"/>
          </a:xfrm>
          <a:prstGeom prst="flowChartConnector">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2" name="ZoneTexte 21">
            <a:extLst>
              <a:ext uri="{FF2B5EF4-FFF2-40B4-BE49-F238E27FC236}">
                <a16:creationId xmlns:a16="http://schemas.microsoft.com/office/drawing/2014/main" id="{4B390FB2-E89D-43A2-8796-C581C50FD044}"/>
              </a:ext>
            </a:extLst>
          </p:cNvPr>
          <p:cNvSpPr txBox="1"/>
          <p:nvPr/>
        </p:nvSpPr>
        <p:spPr>
          <a:xfrm>
            <a:off x="551384" y="623526"/>
            <a:ext cx="2967671" cy="1477328"/>
          </a:xfrm>
          <a:prstGeom prst="rect">
            <a:avLst/>
          </a:prstGeom>
          <a:noFill/>
        </p:spPr>
        <p:txBody>
          <a:bodyPr wrap="square" lIns="36000" tIns="0" rIns="36000" bIns="0" rtlCol="0">
            <a:spAutoFit/>
          </a:bodyPr>
          <a:lstStyle/>
          <a:p>
            <a:pPr marL="0" marR="0" lvl="0" indent="0" algn="l" defTabSz="914400" rtl="0" eaLnBrk="1" fontAlgn="auto" latinLnBrk="0" hangingPunct="1">
              <a:lnSpc>
                <a:spcPct val="100000"/>
              </a:lnSpc>
              <a:spcBef>
                <a:spcPts val="0"/>
              </a:spcBef>
              <a:spcAft>
                <a:spcPts val="0"/>
              </a:spcAft>
              <a:buClr>
                <a:srgbClr val="0046FE"/>
              </a:buClr>
              <a:buSzTx/>
              <a:buFontTx/>
              <a:buNone/>
              <a:tabLst/>
              <a:defRPr/>
            </a:pPr>
            <a:r>
              <a:rPr kumimoji="0" lang="en-GB" sz="4800" b="1" i="0" u="none" strike="noStrike" cap="none" normalizeH="0" baseline="0" noProof="0">
                <a:ln>
                  <a:noFill/>
                </a:ln>
                <a:solidFill>
                  <a:prstClr val="white"/>
                </a:solidFill>
                <a:effectLst/>
                <a:uLnTx/>
                <a:uFillTx/>
                <a:latin typeface="Segoe UI"/>
                <a:ea typeface="+mn-ea"/>
                <a:cs typeface="+mn-cs"/>
              </a:rPr>
              <a:t>Our 4 pillars</a:t>
            </a:r>
          </a:p>
        </p:txBody>
      </p:sp>
      <p:pic>
        <p:nvPicPr>
          <p:cNvPr id="25" name="Image 24">
            <a:extLst>
              <a:ext uri="{FF2B5EF4-FFF2-40B4-BE49-F238E27FC236}">
                <a16:creationId xmlns:a16="http://schemas.microsoft.com/office/drawing/2014/main" id="{38A06850-0677-4CBF-9F01-41A14B0537FA}"/>
              </a:ext>
            </a:extLst>
          </p:cNvPr>
          <p:cNvPicPr>
            <a:picLocks noChangeAspect="1"/>
          </p:cNvPicPr>
          <p:nvPr/>
        </p:nvPicPr>
        <p:blipFill>
          <a:blip r:embed="rId3" cstate="email">
            <a:biLevel thresh="25000"/>
            <a:extLst>
              <a:ext uri="{28A0092B-C50C-407E-A947-70E740481C1C}">
                <a14:useLocalDpi xmlns:a14="http://schemas.microsoft.com/office/drawing/2010/main"/>
              </a:ext>
            </a:extLst>
          </a:blip>
          <a:stretch>
            <a:fillRect/>
          </a:stretch>
        </p:blipFill>
        <p:spPr>
          <a:xfrm>
            <a:off x="9200137" y="3366038"/>
            <a:ext cx="1440000" cy="1440000"/>
          </a:xfrm>
          <a:prstGeom prst="rect">
            <a:avLst/>
          </a:prstGeom>
        </p:spPr>
      </p:pic>
      <p:sp>
        <p:nvSpPr>
          <p:cNvPr id="29" name="Rectangle 28">
            <a:extLst>
              <a:ext uri="{FF2B5EF4-FFF2-40B4-BE49-F238E27FC236}">
                <a16:creationId xmlns:a16="http://schemas.microsoft.com/office/drawing/2014/main" id="{891855D2-8B10-4CE5-8F89-E68A9BE060D4}"/>
              </a:ext>
            </a:extLst>
          </p:cNvPr>
          <p:cNvSpPr/>
          <p:nvPr/>
        </p:nvSpPr>
        <p:spPr>
          <a:xfrm>
            <a:off x="8284492" y="4526476"/>
            <a:ext cx="2908572" cy="954107"/>
          </a:xfrm>
          <a:prstGeom prst="rect">
            <a:avLst/>
          </a:prstGeom>
          <a:solidFill>
            <a:schemeClr val="accent2"/>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cap="none" normalizeH="0" baseline="0" noProof="0">
                <a:ln>
                  <a:noFill/>
                </a:ln>
                <a:solidFill>
                  <a:srgbClr val="002C52">
                    <a:lumMod val="50000"/>
                    <a:lumOff val="50000"/>
                  </a:srgbClr>
                </a:solidFill>
                <a:effectLst/>
                <a:uLnTx/>
                <a:uFillTx/>
                <a:latin typeface="Segoe UI" panose="020B0502040204020203" pitchFamily="34" charset="0"/>
                <a:ea typeface="+mn-ea"/>
                <a:cs typeface="Segoe UI" panose="020B0502040204020203" pitchFamily="34" charset="0"/>
              </a:rPr>
              <a:t>Cegid and the planet</a:t>
            </a:r>
          </a:p>
        </p:txBody>
      </p:sp>
      <p:sp>
        <p:nvSpPr>
          <p:cNvPr id="2" name="Rectangle 1">
            <a:extLst>
              <a:ext uri="{FF2B5EF4-FFF2-40B4-BE49-F238E27FC236}">
                <a16:creationId xmlns:a16="http://schemas.microsoft.com/office/drawing/2014/main" id="{7111D69C-871C-4F76-B0C6-66C30628D011}"/>
              </a:ext>
            </a:extLst>
          </p:cNvPr>
          <p:cNvSpPr/>
          <p:nvPr/>
        </p:nvSpPr>
        <p:spPr>
          <a:xfrm>
            <a:off x="3604733" y="1916832"/>
            <a:ext cx="3864009" cy="1008112"/>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i="1">
                <a:solidFill>
                  <a:schemeClr val="bg1"/>
                </a:solidFill>
                <a:latin typeface="Segoe UI" panose="020B0502040204020203" pitchFamily="34" charset="0"/>
                <a:cs typeface="Times New Roman" panose="02020603050405020304" pitchFamily="18" charset="0"/>
              </a:rPr>
              <a:t>Conducting our business in an ethical and responsible manner and leaving a positive impact on the places where we do business.</a:t>
            </a:r>
          </a:p>
        </p:txBody>
      </p:sp>
      <p:sp>
        <p:nvSpPr>
          <p:cNvPr id="18" name="ZoneTexte 17">
            <a:extLst>
              <a:ext uri="{FF2B5EF4-FFF2-40B4-BE49-F238E27FC236}">
                <a16:creationId xmlns:a16="http://schemas.microsoft.com/office/drawing/2014/main" id="{E9A16622-291C-4138-8E97-6642928E8D77}"/>
              </a:ext>
            </a:extLst>
          </p:cNvPr>
          <p:cNvSpPr txBox="1"/>
          <p:nvPr/>
        </p:nvSpPr>
        <p:spPr>
          <a:xfrm>
            <a:off x="3639127" y="1412253"/>
            <a:ext cx="3961420" cy="485318"/>
          </a:xfrm>
          <a:prstGeom prst="rect">
            <a:avLst/>
          </a:prstGeom>
          <a:solidFill>
            <a:schemeClr val="accent2"/>
          </a:solidFill>
        </p:spPr>
        <p:txBody>
          <a:bodyPr vert="horz" wrap="square" lIns="48000" tIns="0" rIns="48000" bIns="0" rtlCol="0" anchor="t">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cap="none" normalizeH="0" baseline="0" noProof="0">
                <a:ln>
                  <a:noFill/>
                </a:ln>
                <a:solidFill>
                  <a:srgbClr val="002C52">
                    <a:lumMod val="50000"/>
                    <a:lumOff val="50000"/>
                  </a:srgbClr>
                </a:solidFill>
                <a:effectLst/>
                <a:uLnTx/>
                <a:uFillTx/>
                <a:latin typeface="Segoe UI" panose="020B0502040204020203" pitchFamily="34" charset="0"/>
                <a:ea typeface="+mn-ea"/>
                <a:cs typeface="Segoe UI" panose="020B0502040204020203" pitchFamily="34" charset="0"/>
              </a:rPr>
              <a:t>Cegid and society</a:t>
            </a:r>
          </a:p>
        </p:txBody>
      </p:sp>
      <p:sp>
        <p:nvSpPr>
          <p:cNvPr id="15" name="Rectangle 14">
            <a:extLst>
              <a:ext uri="{FF2B5EF4-FFF2-40B4-BE49-F238E27FC236}">
                <a16:creationId xmlns:a16="http://schemas.microsoft.com/office/drawing/2014/main" id="{1CB95CD5-4B9A-422C-9A8A-3CB79BAEDD5C}"/>
              </a:ext>
            </a:extLst>
          </p:cNvPr>
          <p:cNvSpPr/>
          <p:nvPr/>
        </p:nvSpPr>
        <p:spPr>
          <a:xfrm>
            <a:off x="3603823" y="5112931"/>
            <a:ext cx="3890274" cy="120730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lnSpc>
                <a:spcPct val="107000"/>
              </a:lnSpc>
              <a:spcAft>
                <a:spcPts val="800"/>
              </a:spcAft>
            </a:pPr>
            <a:r>
              <a:rPr lang="en-GB" sz="1800" i="1">
                <a:solidFill>
                  <a:schemeClr val="bg1"/>
                </a:solidFill>
                <a:effectLst/>
                <a:latin typeface="Segoe UI" panose="020B0502040204020203" pitchFamily="34" charset="0"/>
                <a:ea typeface="Calibri" panose="020F0502020204030204" pitchFamily="34" charset="0"/>
                <a:cs typeface="Times New Roman" panose="02020603050405020304" pitchFamily="18" charset="0"/>
              </a:rPr>
              <a:t>Growing our employees (and future employees) in a safe and equal opportunity environment.</a:t>
            </a:r>
          </a:p>
        </p:txBody>
      </p:sp>
      <p:sp>
        <p:nvSpPr>
          <p:cNvPr id="9" name="Rectangle 8">
            <a:extLst>
              <a:ext uri="{FF2B5EF4-FFF2-40B4-BE49-F238E27FC236}">
                <a16:creationId xmlns:a16="http://schemas.microsoft.com/office/drawing/2014/main" id="{AA6A60E6-DB63-B88D-486C-0932EF541A36}"/>
              </a:ext>
            </a:extLst>
          </p:cNvPr>
          <p:cNvSpPr/>
          <p:nvPr/>
        </p:nvSpPr>
        <p:spPr>
          <a:xfrm>
            <a:off x="7752184" y="1840633"/>
            <a:ext cx="4159920" cy="1084311"/>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lIns="91440" tIns="45720" rIns="91440" bIns="45720" rtlCol="0" anchor="ctr"/>
          <a:lstStyle/>
          <a:p>
            <a:pPr algn="ctr">
              <a:defRPr/>
            </a:pPr>
            <a:r>
              <a:rPr kumimoji="0" lang="en-GB" sz="1800" i="1" u="none" strike="noStrike" cap="none" normalizeH="0" baseline="0" noProof="0">
                <a:ln>
                  <a:noFill/>
                </a:ln>
                <a:solidFill>
                  <a:prstClr val="white"/>
                </a:solidFill>
                <a:effectLst/>
                <a:uLnTx/>
                <a:uFillTx/>
                <a:latin typeface="Segoe UI"/>
                <a:ea typeface="+mn-ea"/>
                <a:cs typeface="+mn-cs"/>
              </a:rPr>
              <a:t>Guaranteeing the satisfaction of our customers and the security of their solutions and supporting their own ESG approach. </a:t>
            </a:r>
          </a:p>
        </p:txBody>
      </p:sp>
      <p:sp>
        <p:nvSpPr>
          <p:cNvPr id="10" name="ZoneTexte 9">
            <a:extLst>
              <a:ext uri="{FF2B5EF4-FFF2-40B4-BE49-F238E27FC236}">
                <a16:creationId xmlns:a16="http://schemas.microsoft.com/office/drawing/2014/main" id="{15D85A7B-ABB7-845E-95E5-62E17E5FAF5E}"/>
              </a:ext>
            </a:extLst>
          </p:cNvPr>
          <p:cNvSpPr txBox="1"/>
          <p:nvPr/>
        </p:nvSpPr>
        <p:spPr>
          <a:xfrm>
            <a:off x="7600547" y="1451182"/>
            <a:ext cx="4392488" cy="825690"/>
          </a:xfrm>
          <a:prstGeom prst="rect">
            <a:avLst/>
          </a:prstGeom>
          <a:noFill/>
        </p:spPr>
        <p:txBody>
          <a:bodyPr vert="horz" wrap="square" lIns="48000" tIns="0" rIns="48000" bIns="0" rtlCol="0" anchor="t">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cap="none" normalizeH="0" baseline="0" noProof="0">
                <a:ln>
                  <a:noFill/>
                </a:ln>
                <a:solidFill>
                  <a:srgbClr val="002C52">
                    <a:lumMod val="50000"/>
                    <a:lumOff val="50000"/>
                  </a:srgbClr>
                </a:solidFill>
                <a:effectLst/>
                <a:uLnTx/>
                <a:uFillTx/>
                <a:latin typeface="Segoe UI" panose="020B0502040204020203" pitchFamily="34" charset="0"/>
                <a:ea typeface="+mn-ea"/>
                <a:cs typeface="Segoe UI" panose="020B0502040204020203" pitchFamily="34" charset="0"/>
              </a:rPr>
              <a:t>Cegid for its customers</a:t>
            </a:r>
          </a:p>
        </p:txBody>
      </p:sp>
      <p:pic>
        <p:nvPicPr>
          <p:cNvPr id="19" name="Image 18">
            <a:extLst>
              <a:ext uri="{FF2B5EF4-FFF2-40B4-BE49-F238E27FC236}">
                <a16:creationId xmlns:a16="http://schemas.microsoft.com/office/drawing/2014/main" id="{E90309F3-2421-60CD-848C-51B18A08C61A}"/>
              </a:ext>
            </a:extLst>
          </p:cNvPr>
          <p:cNvPicPr>
            <a:picLocks noChangeAspect="1"/>
          </p:cNvPicPr>
          <p:nvPr/>
        </p:nvPicPr>
        <p:blipFill>
          <a:blip r:embed="rId4" cstate="email">
            <a:biLevel thresh="25000"/>
            <a:extLst>
              <a:ext uri="{28A0092B-C50C-407E-A947-70E740481C1C}">
                <a14:useLocalDpi xmlns:a14="http://schemas.microsoft.com/office/drawing/2010/main"/>
              </a:ext>
            </a:extLst>
          </a:blip>
          <a:stretch>
            <a:fillRect/>
          </a:stretch>
        </p:blipFill>
        <p:spPr>
          <a:xfrm>
            <a:off x="4934795" y="3077823"/>
            <a:ext cx="1476682" cy="1772905"/>
          </a:xfrm>
          <a:prstGeom prst="rect">
            <a:avLst/>
          </a:prstGeom>
        </p:spPr>
      </p:pic>
      <p:sp>
        <p:nvSpPr>
          <p:cNvPr id="23" name="ZoneTexte 22">
            <a:extLst>
              <a:ext uri="{FF2B5EF4-FFF2-40B4-BE49-F238E27FC236}">
                <a16:creationId xmlns:a16="http://schemas.microsoft.com/office/drawing/2014/main" id="{3B1C4A12-3228-AA1E-199B-ECCDF99E4332}"/>
              </a:ext>
            </a:extLst>
          </p:cNvPr>
          <p:cNvSpPr txBox="1"/>
          <p:nvPr/>
        </p:nvSpPr>
        <p:spPr>
          <a:xfrm>
            <a:off x="3325152" y="4583784"/>
            <a:ext cx="4392488" cy="441489"/>
          </a:xfrm>
          <a:prstGeom prst="rect">
            <a:avLst/>
          </a:prstGeom>
          <a:noFill/>
        </p:spPr>
        <p:txBody>
          <a:bodyPr vert="horz" wrap="square" lIns="48000" tIns="0" rIns="48000" bIns="0" rtlCol="0" anchor="t">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800" b="1" dirty="0">
                <a:solidFill>
                  <a:srgbClr val="002C52">
                    <a:lumMod val="50000"/>
                    <a:lumOff val="50000"/>
                  </a:srgbClr>
                </a:solidFill>
                <a:latin typeface="Segoe UI" panose="020B0502040204020203" pitchFamily="34" charset="0"/>
                <a:cs typeface="Segoe UI" panose="020B0502040204020203" pitchFamily="34" charset="0"/>
              </a:rPr>
              <a:t>Cegid and people</a:t>
            </a:r>
          </a:p>
        </p:txBody>
      </p:sp>
      <p:pic>
        <p:nvPicPr>
          <p:cNvPr id="24" name="Image 23">
            <a:extLst>
              <a:ext uri="{FF2B5EF4-FFF2-40B4-BE49-F238E27FC236}">
                <a16:creationId xmlns:a16="http://schemas.microsoft.com/office/drawing/2014/main" id="{F12343D2-79B1-4436-910D-9055B3650945}"/>
              </a:ext>
            </a:extLst>
          </p:cNvPr>
          <p:cNvPicPr>
            <a:picLocks noChangeAspect="1"/>
          </p:cNvPicPr>
          <p:nvPr/>
        </p:nvPicPr>
        <p:blipFill>
          <a:blip r:embed="rId5" cstate="email">
            <a:biLevel thresh="25000"/>
            <a:extLst>
              <a:ext uri="{28A0092B-C50C-407E-A947-70E740481C1C}">
                <a14:useLocalDpi xmlns:a14="http://schemas.microsoft.com/office/drawing/2010/main"/>
              </a:ext>
            </a:extLst>
          </a:blip>
          <a:stretch>
            <a:fillRect/>
          </a:stretch>
        </p:blipFill>
        <p:spPr>
          <a:xfrm>
            <a:off x="4971477" y="38007"/>
            <a:ext cx="1440000" cy="1440000"/>
          </a:xfrm>
          <a:prstGeom prst="rect">
            <a:avLst/>
          </a:prstGeom>
          <a:solidFill>
            <a:schemeClr val="accent2"/>
          </a:solidFill>
        </p:spPr>
      </p:pic>
      <p:sp>
        <p:nvSpPr>
          <p:cNvPr id="16" name="Rectangle 15">
            <a:extLst>
              <a:ext uri="{FF2B5EF4-FFF2-40B4-BE49-F238E27FC236}">
                <a16:creationId xmlns:a16="http://schemas.microsoft.com/office/drawing/2014/main" id="{7250479F-17CF-4D48-A3ED-018AFA5606A8}"/>
              </a:ext>
            </a:extLst>
          </p:cNvPr>
          <p:cNvSpPr/>
          <p:nvPr/>
        </p:nvSpPr>
        <p:spPr>
          <a:xfrm>
            <a:off x="8158715" y="5503647"/>
            <a:ext cx="3434333" cy="904241"/>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i="1">
                <a:solidFill>
                  <a:schemeClr val="bg1"/>
                </a:solidFill>
                <a:latin typeface="Segoe UI" panose="020B0502040204020203" pitchFamily="34" charset="0"/>
                <a:cs typeface="Times New Roman" panose="02020603050405020304" pitchFamily="18" charset="0"/>
              </a:rPr>
              <a:t>Reducing our environmental impact and combating climate change.  </a:t>
            </a:r>
          </a:p>
        </p:txBody>
      </p:sp>
      <p:pic>
        <p:nvPicPr>
          <p:cNvPr id="4" name="Image 3">
            <a:extLst>
              <a:ext uri="{FF2B5EF4-FFF2-40B4-BE49-F238E27FC236}">
                <a16:creationId xmlns:a16="http://schemas.microsoft.com/office/drawing/2014/main" id="{CA3A265C-2FE1-642C-219E-37F5F062D640}"/>
              </a:ext>
            </a:extLst>
          </p:cNvPr>
          <p:cNvPicPr>
            <a:picLocks noChangeAspect="1"/>
          </p:cNvPicPr>
          <p:nvPr/>
        </p:nvPicPr>
        <p:blipFill>
          <a:blip r:embed="rId4" cstate="email">
            <a:biLevel thresh="25000"/>
            <a:extLst>
              <a:ext uri="{28A0092B-C50C-407E-A947-70E740481C1C}">
                <a14:useLocalDpi xmlns:a14="http://schemas.microsoft.com/office/drawing/2010/main"/>
              </a:ext>
            </a:extLst>
          </a:blip>
          <a:stretch>
            <a:fillRect/>
          </a:stretch>
        </p:blipFill>
        <p:spPr>
          <a:xfrm>
            <a:off x="9494987" y="-129504"/>
            <a:ext cx="1439999" cy="1606651"/>
          </a:xfrm>
          <a:prstGeom prst="rect">
            <a:avLst/>
          </a:prstGeom>
          <a:ln>
            <a:noFill/>
          </a:ln>
        </p:spPr>
      </p:pic>
      <p:pic>
        <p:nvPicPr>
          <p:cNvPr id="3" name="Image 2" descr="Une image contenant jouet&#10;&#10;Description générée automatiquement">
            <a:extLst>
              <a:ext uri="{FF2B5EF4-FFF2-40B4-BE49-F238E27FC236}">
                <a16:creationId xmlns:a16="http://schemas.microsoft.com/office/drawing/2014/main" id="{8A8DE126-869F-4916-96FF-EF5AF02791AF}"/>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l="41475" t="34335" b="35734"/>
          <a:stretch/>
        </p:blipFill>
        <p:spPr>
          <a:xfrm>
            <a:off x="0" y="3202226"/>
            <a:ext cx="6752462" cy="3655774"/>
          </a:xfrm>
          <a:prstGeom prst="rect">
            <a:avLst/>
          </a:prstGeom>
        </p:spPr>
      </p:pic>
    </p:spTree>
    <p:extLst>
      <p:ext uri="{BB962C8B-B14F-4D97-AF65-F5344CB8AC3E}">
        <p14:creationId xmlns:p14="http://schemas.microsoft.com/office/powerpoint/2010/main" val="42824703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7277EBD-A323-4472-960A-434421E7302E}"/>
              </a:ext>
            </a:extLst>
          </p:cNvPr>
          <p:cNvSpPr/>
          <p:nvPr/>
        </p:nvSpPr>
        <p:spPr>
          <a:xfrm>
            <a:off x="6259597" y="620688"/>
            <a:ext cx="5274970" cy="7021409"/>
          </a:xfrm>
          <a:prstGeom prst="rect">
            <a:avLst/>
          </a:prstGeom>
        </p:spPr>
        <p:txBody>
          <a:bodyPr wrap="square" lIns="91440" tIns="45720" rIns="91440" bIns="45720" anchor="t">
            <a:spAutoFit/>
          </a:bodyPr>
          <a:lstStyle/>
          <a:p>
            <a:pPr lvl="0">
              <a:spcBef>
                <a:spcPts val="600"/>
              </a:spcBef>
            </a:pPr>
            <a:r>
              <a:rPr lang="en-GB" b="1">
                <a:solidFill>
                  <a:schemeClr val="bg1"/>
                </a:solidFill>
                <a:latin typeface="+mj-lt"/>
                <a:cs typeface="Times New Roman"/>
              </a:rPr>
              <a:t>Business ethics</a:t>
            </a:r>
          </a:p>
          <a:p>
            <a:pPr marL="285750" lvl="0" indent="-285750">
              <a:lnSpc>
                <a:spcPct val="107000"/>
              </a:lnSpc>
              <a:buFont typeface="Arial" panose="020B0604020202020204" pitchFamily="34" charset="0"/>
              <a:buChar char="•"/>
            </a:pPr>
            <a:r>
              <a:rPr lang="en-GB">
                <a:solidFill>
                  <a:schemeClr val="bg1"/>
                </a:solidFill>
                <a:latin typeface="+mj-lt"/>
                <a:cs typeface="Times New Roman"/>
              </a:rPr>
              <a:t>Identification of corruption risks.</a:t>
            </a:r>
          </a:p>
          <a:p>
            <a:pPr marL="285750" indent="-285750">
              <a:lnSpc>
                <a:spcPct val="107000"/>
              </a:lnSpc>
              <a:buFont typeface="Arial" panose="020B0604020202020204" pitchFamily="34" charset="0"/>
              <a:buChar char="•"/>
            </a:pPr>
            <a:r>
              <a:rPr lang="en-GB">
                <a:solidFill>
                  <a:schemeClr val="bg1"/>
                </a:solidFill>
                <a:latin typeface="+mj-lt"/>
                <a:cs typeface="Times New Roman"/>
              </a:rPr>
              <a:t>Training for employees exposed to these sensitive risks.</a:t>
            </a:r>
          </a:p>
          <a:p>
            <a:pPr marL="285750" lvl="0" indent="-285750">
              <a:lnSpc>
                <a:spcPct val="107000"/>
              </a:lnSpc>
              <a:buFont typeface="Arial" panose="020B0604020202020204" pitchFamily="34" charset="0"/>
              <a:buChar char="•"/>
            </a:pPr>
            <a:r>
              <a:rPr lang="en-GB">
                <a:solidFill>
                  <a:schemeClr val="bg1"/>
                </a:solidFill>
                <a:latin typeface="+mj-lt"/>
                <a:cs typeface="Times New Roman"/>
              </a:rPr>
              <a:t>Strengthening the whistleblowing system. </a:t>
            </a:r>
          </a:p>
          <a:p>
            <a:pPr>
              <a:lnSpc>
                <a:spcPct val="107000"/>
              </a:lnSpc>
              <a:spcBef>
                <a:spcPts val="600"/>
              </a:spcBef>
            </a:pPr>
            <a:endParaRPr lang="en-US" sz="1400" b="1" dirty="0">
              <a:solidFill>
                <a:schemeClr val="bg1"/>
              </a:solidFill>
              <a:latin typeface="+mj-lt"/>
              <a:cs typeface="Times New Roman"/>
            </a:endParaRPr>
          </a:p>
          <a:p>
            <a:pPr>
              <a:lnSpc>
                <a:spcPct val="107000"/>
              </a:lnSpc>
              <a:spcBef>
                <a:spcPts val="600"/>
              </a:spcBef>
            </a:pPr>
            <a:r>
              <a:rPr lang="en-GB" b="1">
                <a:solidFill>
                  <a:schemeClr val="bg1"/>
                </a:solidFill>
                <a:latin typeface="+mj-lt"/>
                <a:cs typeface="Times New Roman"/>
              </a:rPr>
              <a:t>Personal data protection </a:t>
            </a:r>
          </a:p>
          <a:p>
            <a:pPr marL="285750" lvl="0" indent="-285750">
              <a:lnSpc>
                <a:spcPct val="107000"/>
              </a:lnSpc>
              <a:buFont typeface="Arial" panose="020B0604020202020204" pitchFamily="34" charset="0"/>
              <a:buChar char="•"/>
            </a:pPr>
            <a:r>
              <a:rPr lang="en-GB">
                <a:solidFill>
                  <a:schemeClr val="bg1"/>
                </a:solidFill>
                <a:latin typeface="+mj-lt"/>
                <a:cs typeface="Times New Roman"/>
              </a:rPr>
              <a:t>Employee training: 85% participation.</a:t>
            </a:r>
          </a:p>
          <a:p>
            <a:pPr marL="285750" indent="-285750">
              <a:lnSpc>
                <a:spcPct val="107000"/>
              </a:lnSpc>
              <a:buFont typeface="Arial" panose="020B0604020202020204" pitchFamily="34" charset="0"/>
              <a:buChar char="•"/>
            </a:pPr>
            <a:r>
              <a:rPr lang="en-GB">
                <a:solidFill>
                  <a:schemeClr val="bg1"/>
                </a:solidFill>
                <a:latin typeface="+mj-lt"/>
                <a:cs typeface="Times New Roman"/>
              </a:rPr>
              <a:t>Personal data protection from conception (GDPR).</a:t>
            </a:r>
          </a:p>
          <a:p>
            <a:pPr>
              <a:lnSpc>
                <a:spcPct val="107000"/>
              </a:lnSpc>
              <a:buFont typeface="Arial" panose="020B0604020202020204" pitchFamily="34" charset="0"/>
            </a:pPr>
            <a:endParaRPr lang="en-US" sz="1400" dirty="0">
              <a:solidFill>
                <a:schemeClr val="bg1"/>
              </a:solidFill>
              <a:latin typeface="+mj-lt"/>
              <a:cs typeface="Times New Roman"/>
            </a:endParaRPr>
          </a:p>
          <a:p>
            <a:pPr>
              <a:lnSpc>
                <a:spcPct val="107000"/>
              </a:lnSpc>
            </a:pPr>
            <a:r>
              <a:rPr lang="en-GB" b="1">
                <a:solidFill>
                  <a:schemeClr val="bg1"/>
                </a:solidFill>
                <a:latin typeface="+mj-lt"/>
                <a:cs typeface="Segoe UI"/>
              </a:rPr>
              <a:t>Responsible purchasing</a:t>
            </a:r>
          </a:p>
          <a:p>
            <a:pPr marL="285750" indent="-285750">
              <a:lnSpc>
                <a:spcPct val="107000"/>
              </a:lnSpc>
              <a:buFont typeface="Arial,Sans-Serif"/>
              <a:buChar char="•"/>
            </a:pPr>
            <a:r>
              <a:rPr lang="en-GB">
                <a:solidFill>
                  <a:schemeClr val="bg1"/>
                </a:solidFill>
                <a:latin typeface="+mj-lt"/>
                <a:cs typeface="Segoe UI"/>
              </a:rPr>
              <a:t>Purchasing charter signed by the 137 largest suppliers.</a:t>
            </a:r>
          </a:p>
          <a:p>
            <a:pPr marL="285750" indent="-285750">
              <a:lnSpc>
                <a:spcPct val="107000"/>
              </a:lnSpc>
              <a:buFont typeface="Arial,Sans-Serif"/>
              <a:buChar char="•"/>
            </a:pPr>
            <a:r>
              <a:rPr lang="en-GB">
                <a:solidFill>
                  <a:schemeClr val="bg1"/>
                </a:solidFill>
                <a:latin typeface="+mj-lt"/>
                <a:cs typeface="Segoe UI"/>
              </a:rPr>
              <a:t>Reuse of furnitures.</a:t>
            </a:r>
          </a:p>
          <a:p>
            <a:pPr marL="285750" indent="-285750">
              <a:lnSpc>
                <a:spcPct val="107000"/>
              </a:lnSpc>
              <a:buFont typeface="Arial,Sans-Serif"/>
              <a:buChar char="•"/>
            </a:pPr>
            <a:r>
              <a:rPr lang="en-GB">
                <a:solidFill>
                  <a:schemeClr val="bg1"/>
                </a:solidFill>
                <a:latin typeface="+mj-lt"/>
                <a:cs typeface="Segoe UI"/>
              </a:rPr>
              <a:t>W.E.L.L. standard and charging stations at our 3 main sites.</a:t>
            </a:r>
          </a:p>
          <a:p>
            <a:pPr marL="285750" indent="-285750">
              <a:lnSpc>
                <a:spcPct val="107000"/>
              </a:lnSpc>
              <a:buFont typeface="Arial,Sans-Serif"/>
              <a:buChar char="•"/>
            </a:pPr>
            <a:r>
              <a:rPr lang="en-GB">
                <a:solidFill>
                  <a:schemeClr val="bg1"/>
                </a:solidFill>
                <a:latin typeface="+mj-lt"/>
                <a:cs typeface="Segoe UI"/>
              </a:rPr>
              <a:t>100% of employees in the Purchasing department trained in Responsible IT (Fresque du Numérique).</a:t>
            </a:r>
          </a:p>
          <a:p>
            <a:pPr marL="285750" indent="-285750">
              <a:lnSpc>
                <a:spcPct val="107000"/>
              </a:lnSpc>
              <a:buFont typeface="Arial,Sans-Serif"/>
              <a:buChar char="•"/>
            </a:pPr>
            <a:endParaRPr lang="en-US" dirty="0">
              <a:solidFill>
                <a:schemeClr val="bg1"/>
              </a:solidFill>
              <a:latin typeface="+mj-lt"/>
              <a:cs typeface="Segoe UI"/>
            </a:endParaRPr>
          </a:p>
          <a:p>
            <a:pPr marL="285750" indent="-285750">
              <a:lnSpc>
                <a:spcPct val="107000"/>
              </a:lnSpc>
              <a:buFont typeface="Arial,Sans-Serif"/>
              <a:buChar char="•"/>
            </a:pPr>
            <a:endParaRPr lang="en-US" dirty="0">
              <a:solidFill>
                <a:schemeClr val="bg1"/>
              </a:solidFill>
              <a:latin typeface="+mj-lt"/>
              <a:cs typeface="Segoe UI"/>
            </a:endParaRPr>
          </a:p>
          <a:p>
            <a:pPr>
              <a:lnSpc>
                <a:spcPct val="107000"/>
              </a:lnSpc>
            </a:pPr>
            <a:endParaRPr lang="en-US" dirty="0">
              <a:solidFill>
                <a:schemeClr val="bg1"/>
              </a:solidFill>
              <a:latin typeface="+mj-lt"/>
              <a:cs typeface="Times New Roman" panose="02020603050405020304" pitchFamily="18" charset="0"/>
            </a:endParaRPr>
          </a:p>
        </p:txBody>
      </p:sp>
      <p:grpSp>
        <p:nvGrpSpPr>
          <p:cNvPr id="9" name="Groupe 8">
            <a:extLst>
              <a:ext uri="{FF2B5EF4-FFF2-40B4-BE49-F238E27FC236}">
                <a16:creationId xmlns:a16="http://schemas.microsoft.com/office/drawing/2014/main" id="{A97D4A79-999E-4135-9D02-0FF39497730A}"/>
              </a:ext>
            </a:extLst>
          </p:cNvPr>
          <p:cNvGrpSpPr/>
          <p:nvPr/>
        </p:nvGrpSpPr>
        <p:grpSpPr>
          <a:xfrm>
            <a:off x="-958342" y="-1128634"/>
            <a:ext cx="6687919" cy="9308599"/>
            <a:chOff x="652656" y="-1216861"/>
            <a:chExt cx="6687919" cy="9492850"/>
          </a:xfrm>
        </p:grpSpPr>
        <p:sp>
          <p:nvSpPr>
            <p:cNvPr id="20" name="Ellipse 19">
              <a:extLst>
                <a:ext uri="{FF2B5EF4-FFF2-40B4-BE49-F238E27FC236}">
                  <a16:creationId xmlns:a16="http://schemas.microsoft.com/office/drawing/2014/main" id="{86E7084D-5252-41AA-AC11-9132BACD389E}"/>
                </a:ext>
              </a:extLst>
            </p:cNvPr>
            <p:cNvSpPr/>
            <p:nvPr/>
          </p:nvSpPr>
          <p:spPr>
            <a:xfrm>
              <a:off x="652656" y="-1216861"/>
              <a:ext cx="6687919" cy="9492850"/>
            </a:xfrm>
            <a:prstGeom prst="ellipse">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4" name="Rectangle 3">
              <a:extLst>
                <a:ext uri="{FF2B5EF4-FFF2-40B4-BE49-F238E27FC236}">
                  <a16:creationId xmlns:a16="http://schemas.microsoft.com/office/drawing/2014/main" id="{D9E0C29E-ABB3-4847-BF09-376462CC1B44}"/>
                </a:ext>
              </a:extLst>
            </p:cNvPr>
            <p:cNvSpPr/>
            <p:nvPr/>
          </p:nvSpPr>
          <p:spPr>
            <a:xfrm>
              <a:off x="1584176" y="-819472"/>
              <a:ext cx="1559496" cy="7776864"/>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cxnSp>
        <p:nvCxnSpPr>
          <p:cNvPr id="32" name="Connecteur droit 31">
            <a:extLst>
              <a:ext uri="{FF2B5EF4-FFF2-40B4-BE49-F238E27FC236}">
                <a16:creationId xmlns:a16="http://schemas.microsoft.com/office/drawing/2014/main" id="{92228F4A-2DEB-42C5-B105-6D55A0FC3331}"/>
              </a:ext>
            </a:extLst>
          </p:cNvPr>
          <p:cNvCxnSpPr>
            <a:cxnSpLocks/>
          </p:cNvCxnSpPr>
          <p:nvPr/>
        </p:nvCxnSpPr>
        <p:spPr>
          <a:xfrm>
            <a:off x="4735519" y="846772"/>
            <a:ext cx="1524078" cy="0"/>
          </a:xfrm>
          <a:prstGeom prst="line">
            <a:avLst/>
          </a:prstGeom>
          <a:ln w="15875">
            <a:solidFill>
              <a:schemeClr val="tx2"/>
            </a:solidFill>
            <a:tailEnd type="oval"/>
          </a:ln>
        </p:spPr>
        <p:style>
          <a:lnRef idx="1">
            <a:schemeClr val="accent1"/>
          </a:lnRef>
          <a:fillRef idx="0">
            <a:schemeClr val="accent1"/>
          </a:fillRef>
          <a:effectRef idx="0">
            <a:schemeClr val="accent1"/>
          </a:effectRef>
          <a:fontRef idx="minor">
            <a:schemeClr val="tx1"/>
          </a:fontRef>
        </p:style>
      </p:cxnSp>
      <p:sp>
        <p:nvSpPr>
          <p:cNvPr id="15" name="ZoneTexte 14">
            <a:extLst>
              <a:ext uri="{FF2B5EF4-FFF2-40B4-BE49-F238E27FC236}">
                <a16:creationId xmlns:a16="http://schemas.microsoft.com/office/drawing/2014/main" id="{34E971A7-AC3C-4615-86EC-2272C029D25A}"/>
              </a:ext>
            </a:extLst>
          </p:cNvPr>
          <p:cNvSpPr txBox="1"/>
          <p:nvPr/>
        </p:nvSpPr>
        <p:spPr>
          <a:xfrm>
            <a:off x="365685" y="846772"/>
            <a:ext cx="4143440" cy="492443"/>
          </a:xfrm>
          <a:prstGeom prst="rect">
            <a:avLst/>
          </a:prstGeom>
          <a:noFill/>
        </p:spPr>
        <p:txBody>
          <a:bodyPr wrap="square" lIns="36000" tIns="0" rIns="36000" bIns="0" rtlCol="0">
            <a:spAutoFit/>
          </a:bodyPr>
          <a:lstStyle/>
          <a:p>
            <a:pPr marL="0" marR="0" lvl="0" indent="0" algn="l" defTabSz="914400" rtl="0" eaLnBrk="1" fontAlgn="auto" latinLnBrk="0" hangingPunct="1">
              <a:lnSpc>
                <a:spcPct val="100000"/>
              </a:lnSpc>
              <a:spcBef>
                <a:spcPts val="0"/>
              </a:spcBef>
              <a:spcAft>
                <a:spcPts val="0"/>
              </a:spcAft>
              <a:buClr>
                <a:srgbClr val="0046FE"/>
              </a:buClr>
              <a:buSzTx/>
              <a:buFontTx/>
              <a:buNone/>
              <a:tabLst/>
              <a:defRPr/>
            </a:pPr>
            <a:r>
              <a:rPr kumimoji="0" lang="en-GB" sz="3200" b="1" i="0" u="none" strike="noStrike" cap="none" normalizeH="0" baseline="0" noProof="0">
                <a:ln>
                  <a:noFill/>
                </a:ln>
                <a:solidFill>
                  <a:prstClr val="white"/>
                </a:solidFill>
                <a:effectLst/>
                <a:uLnTx/>
                <a:uFillTx/>
                <a:latin typeface="Segoe UI"/>
                <a:ea typeface="+mn-ea"/>
                <a:cs typeface="+mn-cs"/>
              </a:rPr>
              <a:t>Cegid and society</a:t>
            </a:r>
          </a:p>
        </p:txBody>
      </p:sp>
      <p:cxnSp>
        <p:nvCxnSpPr>
          <p:cNvPr id="12" name="Connecteur droit 11">
            <a:extLst>
              <a:ext uri="{FF2B5EF4-FFF2-40B4-BE49-F238E27FC236}">
                <a16:creationId xmlns:a16="http://schemas.microsoft.com/office/drawing/2014/main" id="{B2D76FF4-6FB8-453C-930E-722C35A08B6D}"/>
              </a:ext>
            </a:extLst>
          </p:cNvPr>
          <p:cNvCxnSpPr>
            <a:cxnSpLocks/>
          </p:cNvCxnSpPr>
          <p:nvPr/>
        </p:nvCxnSpPr>
        <p:spPr>
          <a:xfrm>
            <a:off x="5213611" y="2636912"/>
            <a:ext cx="1031932" cy="0"/>
          </a:xfrm>
          <a:prstGeom prst="line">
            <a:avLst/>
          </a:prstGeom>
          <a:ln w="15875">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16" name="Connecteur droit 15">
            <a:extLst>
              <a:ext uri="{FF2B5EF4-FFF2-40B4-BE49-F238E27FC236}">
                <a16:creationId xmlns:a16="http://schemas.microsoft.com/office/drawing/2014/main" id="{61C69CB5-9008-40A8-AAC5-9A32366A39BF}"/>
              </a:ext>
            </a:extLst>
          </p:cNvPr>
          <p:cNvCxnSpPr>
            <a:cxnSpLocks/>
          </p:cNvCxnSpPr>
          <p:nvPr/>
        </p:nvCxnSpPr>
        <p:spPr>
          <a:xfrm>
            <a:off x="5227665" y="4005064"/>
            <a:ext cx="1031932" cy="0"/>
          </a:xfrm>
          <a:prstGeom prst="line">
            <a:avLst/>
          </a:prstGeom>
          <a:ln w="15875">
            <a:solidFill>
              <a:schemeClr val="tx2"/>
            </a:solidFill>
            <a:tailEnd type="oval"/>
          </a:ln>
        </p:spPr>
        <p:style>
          <a:lnRef idx="1">
            <a:schemeClr val="accent1"/>
          </a:lnRef>
          <a:fillRef idx="0">
            <a:schemeClr val="accent1"/>
          </a:fillRef>
          <a:effectRef idx="0">
            <a:schemeClr val="accent1"/>
          </a:effectRef>
          <a:fontRef idx="minor">
            <a:schemeClr val="tx1"/>
          </a:fontRef>
        </p:style>
      </p:cxnSp>
      <p:grpSp>
        <p:nvGrpSpPr>
          <p:cNvPr id="6" name="Groupe 5">
            <a:extLst>
              <a:ext uri="{FF2B5EF4-FFF2-40B4-BE49-F238E27FC236}">
                <a16:creationId xmlns:a16="http://schemas.microsoft.com/office/drawing/2014/main" id="{8B6428E7-1CA0-87D0-2C4C-2097D65CEB41}"/>
              </a:ext>
            </a:extLst>
          </p:cNvPr>
          <p:cNvGrpSpPr/>
          <p:nvPr/>
        </p:nvGrpSpPr>
        <p:grpSpPr>
          <a:xfrm>
            <a:off x="1204216" y="3016508"/>
            <a:ext cx="2508541" cy="2558982"/>
            <a:chOff x="1174137" y="1903588"/>
            <a:chExt cx="2538620" cy="3060297"/>
          </a:xfrm>
        </p:grpSpPr>
        <p:pic>
          <p:nvPicPr>
            <p:cNvPr id="13" name="Image 12">
              <a:extLst>
                <a:ext uri="{FF2B5EF4-FFF2-40B4-BE49-F238E27FC236}">
                  <a16:creationId xmlns:a16="http://schemas.microsoft.com/office/drawing/2014/main" id="{56E9CE28-2F8B-4401-92D9-E553F416BF81}"/>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433469" y="1903588"/>
              <a:ext cx="1271511" cy="1536297"/>
            </a:xfrm>
            <a:prstGeom prst="rect">
              <a:avLst/>
            </a:prstGeom>
          </p:spPr>
        </p:pic>
        <p:pic>
          <p:nvPicPr>
            <p:cNvPr id="14" name="Image 13" descr="Une image contenant texte&#10;&#10;Description générée automatiquement">
              <a:extLst>
                <a:ext uri="{FF2B5EF4-FFF2-40B4-BE49-F238E27FC236}">
                  <a16:creationId xmlns:a16="http://schemas.microsoft.com/office/drawing/2014/main" id="{51012878-B6E9-495D-9F63-C11709B83A6F}"/>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174137" y="1903591"/>
              <a:ext cx="1271510" cy="1536295"/>
            </a:xfrm>
            <a:prstGeom prst="rect">
              <a:avLst/>
            </a:prstGeom>
          </p:spPr>
        </p:pic>
        <p:pic>
          <p:nvPicPr>
            <p:cNvPr id="17" name="Image 16" descr="Une image contenant texte, clipart&#10;&#10;Description générée automatiquement">
              <a:extLst>
                <a:ext uri="{FF2B5EF4-FFF2-40B4-BE49-F238E27FC236}">
                  <a16:creationId xmlns:a16="http://schemas.microsoft.com/office/drawing/2014/main" id="{E474775A-757B-4867-AB87-026C29EA4A03}"/>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188374" y="3427588"/>
              <a:ext cx="1271511" cy="1536297"/>
            </a:xfrm>
            <a:prstGeom prst="rect">
              <a:avLst/>
            </a:prstGeom>
          </p:spPr>
        </p:pic>
        <p:pic>
          <p:nvPicPr>
            <p:cNvPr id="18" name="Image 17">
              <a:extLst>
                <a:ext uri="{FF2B5EF4-FFF2-40B4-BE49-F238E27FC236}">
                  <a16:creationId xmlns:a16="http://schemas.microsoft.com/office/drawing/2014/main" id="{82D97E15-1909-4E68-B76F-F7356032F79F}"/>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2454024" y="3440431"/>
              <a:ext cx="1258733" cy="1523454"/>
            </a:xfrm>
            <a:prstGeom prst="rect">
              <a:avLst/>
            </a:prstGeom>
          </p:spPr>
        </p:pic>
      </p:grpSp>
      <p:sp>
        <p:nvSpPr>
          <p:cNvPr id="3" name="Rectangle 2">
            <a:extLst>
              <a:ext uri="{FF2B5EF4-FFF2-40B4-BE49-F238E27FC236}">
                <a16:creationId xmlns:a16="http://schemas.microsoft.com/office/drawing/2014/main" id="{75F8F311-A0A1-32A9-1314-3C29A8220DC0}"/>
              </a:ext>
            </a:extLst>
          </p:cNvPr>
          <p:cNvSpPr/>
          <p:nvPr/>
        </p:nvSpPr>
        <p:spPr>
          <a:xfrm>
            <a:off x="516622" y="1557447"/>
            <a:ext cx="3864009" cy="1008112"/>
          </a:xfrm>
          <a:prstGeom prst="rect">
            <a:avLst/>
          </a:prstGeom>
          <a:no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i="1">
                <a:solidFill>
                  <a:schemeClr val="bg1"/>
                </a:solidFill>
                <a:latin typeface="Segoe UI" panose="020B0502040204020203" pitchFamily="34" charset="0"/>
                <a:cs typeface="Times New Roman" panose="02020603050405020304" pitchFamily="18" charset="0"/>
              </a:rPr>
              <a:t>Conducting our business in an ethical and responsible manner and leaving a positive impact on the places where we do business</a:t>
            </a:r>
          </a:p>
        </p:txBody>
      </p:sp>
    </p:spTree>
    <p:extLst>
      <p:ext uri="{BB962C8B-B14F-4D97-AF65-F5344CB8AC3E}">
        <p14:creationId xmlns:p14="http://schemas.microsoft.com/office/powerpoint/2010/main" val="28593997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7277EBD-A323-4472-960A-434421E7302E}"/>
              </a:ext>
            </a:extLst>
          </p:cNvPr>
          <p:cNvSpPr/>
          <p:nvPr/>
        </p:nvSpPr>
        <p:spPr>
          <a:xfrm>
            <a:off x="6687919" y="921561"/>
            <a:ext cx="5274970" cy="5476114"/>
          </a:xfrm>
          <a:prstGeom prst="rect">
            <a:avLst/>
          </a:prstGeom>
        </p:spPr>
        <p:txBody>
          <a:bodyPr wrap="square" lIns="91440" tIns="45720" rIns="91440" bIns="45720" anchor="t">
            <a:spAutoFit/>
          </a:bodyPr>
          <a:lstStyle/>
          <a:p>
            <a:pPr marL="371475" lvl="1" indent="-285750">
              <a:spcAft>
                <a:spcPts val="800"/>
              </a:spcAft>
              <a:buFont typeface="Wingdings" panose="05000000000000000000" pitchFamily="2" charset="2"/>
              <a:buChar char="Ø"/>
              <a:defRPr/>
            </a:pPr>
            <a:r>
              <a:rPr kumimoji="0" lang="en-GB" sz="1800" b="1" i="1" u="none" strike="noStrike" cap="none" normalizeH="0" baseline="0" noProof="0" dirty="0">
                <a:ln>
                  <a:noFill/>
                </a:ln>
                <a:solidFill>
                  <a:srgbClr val="FF5C35"/>
                </a:solidFill>
                <a:effectLst/>
                <a:uLnTx/>
                <a:uFillTx/>
                <a:latin typeface="Segoe UI"/>
                <a:cs typeface="Times New Roman"/>
              </a:rPr>
              <a:t>Education</a:t>
            </a:r>
            <a:r>
              <a:rPr lang="en-GB" b="1" i="1" dirty="0">
                <a:solidFill>
                  <a:srgbClr val="FF5C35"/>
                </a:solidFill>
                <a:latin typeface="Segoe UI"/>
                <a:cs typeface="Times New Roman"/>
              </a:rPr>
              <a:t> / </a:t>
            </a:r>
            <a:r>
              <a:rPr kumimoji="0" lang="en-GB" sz="1800" b="1" i="1" u="none" strike="noStrike" cap="none" normalizeH="0" baseline="0" noProof="0" dirty="0">
                <a:ln>
                  <a:noFill/>
                </a:ln>
                <a:solidFill>
                  <a:srgbClr val="FF5C35"/>
                </a:solidFill>
                <a:effectLst/>
                <a:uLnTx/>
                <a:uFillTx/>
                <a:latin typeface="Segoe UI"/>
                <a:cs typeface="Times New Roman"/>
              </a:rPr>
              <a:t>Insertion</a:t>
            </a:r>
          </a:p>
          <a:p>
            <a:pPr marL="371475" lvl="1" indent="-285750">
              <a:spcAft>
                <a:spcPts val="800"/>
              </a:spcAft>
              <a:buFont typeface="Wingdings" panose="05000000000000000000" pitchFamily="2" charset="2"/>
              <a:buChar char="Ø"/>
              <a:defRPr/>
            </a:pPr>
            <a:r>
              <a:rPr kumimoji="0" lang="en-GB" sz="1800" b="1" i="1" u="none" strike="noStrike" cap="none" normalizeH="0" baseline="0" noProof="0" dirty="0">
                <a:ln>
                  <a:noFill/>
                </a:ln>
                <a:solidFill>
                  <a:srgbClr val="FF5C35"/>
                </a:solidFill>
                <a:effectLst/>
                <a:uLnTx/>
                <a:uFillTx/>
                <a:latin typeface="Segoe UI"/>
                <a:cs typeface="Times New Roman"/>
              </a:rPr>
              <a:t>Entrepreneurship in priority areas</a:t>
            </a:r>
          </a:p>
          <a:p>
            <a:pPr marL="85725" lvl="1">
              <a:spcAft>
                <a:spcPts val="800"/>
              </a:spcAft>
              <a:defRPr/>
            </a:pPr>
            <a:endParaRPr lang="en-US" sz="800" b="1" i="0" u="none" strike="noStrike" kern="1200" cap="none" spc="0" normalizeH="0" baseline="0" noProof="0" dirty="0">
              <a:ln>
                <a:noFill/>
              </a:ln>
              <a:solidFill>
                <a:srgbClr val="FF5C35"/>
              </a:solidFill>
              <a:effectLst/>
              <a:uLnTx/>
              <a:uFillTx/>
              <a:latin typeface="Segoe UI"/>
              <a:cs typeface="Times New Roman"/>
            </a:endParaRPr>
          </a:p>
          <a:p>
            <a:pPr marL="85725" lvl="1">
              <a:lnSpc>
                <a:spcPct val="107000"/>
              </a:lnSpc>
              <a:spcAft>
                <a:spcPts val="800"/>
              </a:spcAft>
            </a:pPr>
            <a:r>
              <a:rPr lang="en-GB" b="1" dirty="0">
                <a:solidFill>
                  <a:schemeClr val="bg1"/>
                </a:solidFill>
                <a:latin typeface="Segoe UI" panose="020B0502040204020203" pitchFamily="34" charset="0"/>
                <a:cs typeface="Times New Roman" panose="02020603050405020304" pitchFamily="18" charset="0"/>
              </a:rPr>
              <a:t>Actions</a:t>
            </a:r>
          </a:p>
          <a:p>
            <a:pPr marL="288000" lvl="1" indent="-180000"/>
            <a:r>
              <a:rPr lang="en-GB" dirty="0">
                <a:solidFill>
                  <a:schemeClr val="bg1"/>
                </a:solidFill>
                <a:latin typeface="Segoe UI" panose="020B0502040204020203" pitchFamily="34" charset="0"/>
                <a:cs typeface="Times New Roman" panose="02020603050405020304" pitchFamily="18" charset="0"/>
              </a:rPr>
              <a:t>- Financing of associative projects: Cegid </a:t>
            </a:r>
            <a:r>
              <a:rPr lang="en-GB" dirty="0" err="1">
                <a:solidFill>
                  <a:schemeClr val="bg1"/>
                </a:solidFill>
                <a:latin typeface="Segoe UI" panose="020B0502040204020203" pitchFamily="34" charset="0"/>
                <a:cs typeface="Times New Roman" panose="02020603050405020304" pitchFamily="18" charset="0"/>
              </a:rPr>
              <a:t>Solidaire</a:t>
            </a:r>
            <a:r>
              <a:rPr lang="en-GB" dirty="0">
                <a:solidFill>
                  <a:schemeClr val="bg1"/>
                </a:solidFill>
                <a:latin typeface="Segoe UI" panose="020B0502040204020203" pitchFamily="34" charset="0"/>
                <a:cs typeface="Times New Roman" panose="02020603050405020304" pitchFamily="18" charset="0"/>
              </a:rPr>
              <a:t> has a budget of €670,000 in 2024.</a:t>
            </a:r>
          </a:p>
          <a:p>
            <a:pPr marL="288000" lvl="1" indent="-180000"/>
            <a:r>
              <a:rPr lang="en-GB" dirty="0">
                <a:solidFill>
                  <a:schemeClr val="bg1"/>
                </a:solidFill>
                <a:latin typeface="Segoe UI" panose="020B0502040204020203" pitchFamily="34" charset="0"/>
                <a:cs typeface="Times New Roman" panose="02020603050405020304" pitchFamily="18" charset="0"/>
              </a:rPr>
              <a:t>- Skills mentorship (more than 200 employees committed in 2023).</a:t>
            </a:r>
          </a:p>
          <a:p>
            <a:pPr marL="288000" lvl="1" indent="-180000"/>
            <a:r>
              <a:rPr lang="en-GB" dirty="0">
                <a:solidFill>
                  <a:schemeClr val="bg1"/>
                </a:solidFill>
                <a:latin typeface="Segoe UI" panose="020B0502040204020203" pitchFamily="34" charset="0"/>
                <a:cs typeface="Times New Roman" panose="02020603050405020304" pitchFamily="18" charset="0"/>
              </a:rPr>
              <a:t>- Networking to create an ecosystem of partners/general interest actors.</a:t>
            </a:r>
          </a:p>
          <a:p>
            <a:pPr marL="85725" lvl="1"/>
            <a:endParaRPr kumimoji="0" lang="en-US" sz="1800" b="1" i="0" u="none" strike="noStrike" kern="1200" cap="none" spc="0" normalizeH="0" baseline="0" noProof="0" dirty="0">
              <a:ln>
                <a:noFill/>
              </a:ln>
              <a:solidFill>
                <a:prstClr val="white"/>
              </a:solidFill>
              <a:effectLst/>
              <a:uLnTx/>
              <a:uFillTx/>
              <a:latin typeface="Segoe UI"/>
              <a:cs typeface="Times New Roman"/>
            </a:endParaRPr>
          </a:p>
          <a:p>
            <a:pPr marL="85725" lvl="1">
              <a:lnSpc>
                <a:spcPct val="107000"/>
              </a:lnSpc>
              <a:spcAft>
                <a:spcPts val="800"/>
              </a:spcAft>
              <a:defRPr/>
            </a:pPr>
            <a:r>
              <a:rPr kumimoji="0" lang="en-GB" sz="1800" b="1" i="0" u="none" strike="noStrike" cap="none" normalizeH="0" baseline="0" noProof="0" dirty="0">
                <a:ln>
                  <a:noFill/>
                </a:ln>
                <a:solidFill>
                  <a:prstClr val="white"/>
                </a:solidFill>
                <a:effectLst/>
                <a:uLnTx/>
                <a:uFillTx/>
                <a:latin typeface="Segoe UI"/>
                <a:cs typeface="Times New Roman"/>
              </a:rPr>
              <a:t>Partner associations </a:t>
            </a:r>
          </a:p>
          <a:p>
            <a:pPr marL="85725" lvl="1">
              <a:defRPr/>
            </a:pPr>
            <a:r>
              <a:rPr kumimoji="0" lang="en-GB" sz="1800" b="0" i="0" u="none" strike="noStrike" cap="none" normalizeH="0" baseline="0" noProof="0" dirty="0">
                <a:ln>
                  <a:noFill/>
                </a:ln>
                <a:solidFill>
                  <a:prstClr val="white"/>
                </a:solidFill>
                <a:effectLst/>
                <a:uLnTx/>
                <a:uFillTx/>
                <a:latin typeface="Segoe UI"/>
                <a:cs typeface="Times New Roman"/>
              </a:rPr>
              <a:t>EPA, Latitudes, Enactus,</a:t>
            </a:r>
            <a:r>
              <a:rPr lang="en-GB" dirty="0">
                <a:solidFill>
                  <a:prstClr val="white"/>
                </a:solidFill>
                <a:latin typeface="Segoe UI"/>
                <a:cs typeface="Times New Roman"/>
              </a:rPr>
              <a:t> </a:t>
            </a:r>
            <a:r>
              <a:rPr kumimoji="0" lang="en-GB" sz="1800" b="0" i="0" u="none" strike="noStrike" cap="none" normalizeH="0" baseline="0" noProof="0" dirty="0">
                <a:ln>
                  <a:noFill/>
                </a:ln>
                <a:solidFill>
                  <a:prstClr val="white"/>
                </a:solidFill>
                <a:effectLst/>
                <a:uLnTx/>
                <a:uFillTx/>
                <a:latin typeface="Segoe UI"/>
                <a:cs typeface="Times New Roman"/>
              </a:rPr>
              <a:t>Sport Dans la Ville, </a:t>
            </a:r>
          </a:p>
          <a:p>
            <a:pPr marL="85725" lvl="1">
              <a:defRPr/>
            </a:pPr>
            <a:r>
              <a:rPr kumimoji="0" lang="en-GB" sz="1800" b="0" i="0" u="none" strike="noStrike" cap="none" normalizeH="0" baseline="0" noProof="0" dirty="0">
                <a:ln>
                  <a:noFill/>
                </a:ln>
                <a:solidFill>
                  <a:prstClr val="white"/>
                </a:solidFill>
                <a:effectLst/>
                <a:uLnTx/>
                <a:uFillTx/>
                <a:latin typeface="Segoe UI"/>
                <a:cs typeface="Times New Roman"/>
              </a:rPr>
              <a:t>60,000 </a:t>
            </a:r>
            <a:r>
              <a:rPr kumimoji="0" lang="en-GB" sz="1800" b="0" i="0" u="none" strike="noStrike" cap="none" normalizeH="0" baseline="0" noProof="0" dirty="0" err="1">
                <a:ln>
                  <a:noFill/>
                </a:ln>
                <a:solidFill>
                  <a:prstClr val="white"/>
                </a:solidFill>
                <a:effectLst/>
                <a:uLnTx/>
                <a:uFillTx/>
                <a:latin typeface="Segoe UI"/>
                <a:cs typeface="Times New Roman"/>
              </a:rPr>
              <a:t>rebonds</a:t>
            </a:r>
            <a:r>
              <a:rPr kumimoji="0" lang="en-GB" sz="1800" b="0" i="0" u="none" strike="noStrike" cap="none" normalizeH="0" baseline="0" noProof="0" dirty="0">
                <a:ln>
                  <a:noFill/>
                </a:ln>
                <a:solidFill>
                  <a:prstClr val="white"/>
                </a:solidFill>
                <a:effectLst/>
                <a:uLnTx/>
                <a:uFillTx/>
                <a:latin typeface="Segoe UI"/>
                <a:cs typeface="Times New Roman"/>
              </a:rPr>
              <a:t>,</a:t>
            </a:r>
            <a:r>
              <a:rPr lang="en-GB" dirty="0">
                <a:solidFill>
                  <a:prstClr val="white"/>
                </a:solidFill>
                <a:latin typeface="Segoe UI"/>
                <a:cs typeface="Times New Roman"/>
              </a:rPr>
              <a:t> </a:t>
            </a:r>
            <a:r>
              <a:rPr kumimoji="0" lang="en-GB" sz="1800" b="0" i="0" u="none" strike="noStrike" cap="none" normalizeH="0" baseline="0" noProof="0" dirty="0" err="1">
                <a:ln>
                  <a:noFill/>
                </a:ln>
                <a:solidFill>
                  <a:prstClr val="white"/>
                </a:solidFill>
                <a:effectLst/>
                <a:uLnTx/>
                <a:uFillTx/>
                <a:latin typeface="Segoe UI"/>
                <a:cs typeface="Times New Roman"/>
              </a:rPr>
              <a:t>Elles</a:t>
            </a:r>
            <a:r>
              <a:rPr kumimoji="0" lang="en-GB" sz="1800" b="0" i="0" u="none" strike="noStrike" cap="none" normalizeH="0" baseline="0" noProof="0" dirty="0">
                <a:ln>
                  <a:noFill/>
                </a:ln>
                <a:solidFill>
                  <a:prstClr val="white"/>
                </a:solidFill>
                <a:effectLst/>
                <a:uLnTx/>
                <a:uFillTx/>
                <a:latin typeface="Segoe UI"/>
                <a:cs typeface="Times New Roman"/>
              </a:rPr>
              <a:t> </a:t>
            </a:r>
            <a:r>
              <a:rPr kumimoji="0" lang="en-GB" sz="1800" b="0" i="0" u="none" strike="noStrike" cap="none" normalizeH="0" baseline="0" noProof="0" dirty="0" err="1">
                <a:ln>
                  <a:noFill/>
                </a:ln>
                <a:solidFill>
                  <a:prstClr val="white"/>
                </a:solidFill>
                <a:effectLst/>
                <a:uLnTx/>
                <a:uFillTx/>
                <a:latin typeface="Segoe UI"/>
                <a:cs typeface="Times New Roman"/>
              </a:rPr>
              <a:t>bougent</a:t>
            </a:r>
            <a:r>
              <a:rPr kumimoji="0" lang="en-GB" sz="1800" b="0" i="0" u="none" strike="noStrike" cap="none" normalizeH="0" baseline="0" noProof="0" dirty="0">
                <a:ln>
                  <a:noFill/>
                </a:ln>
                <a:solidFill>
                  <a:prstClr val="white"/>
                </a:solidFill>
                <a:effectLst/>
                <a:uLnTx/>
                <a:uFillTx/>
                <a:latin typeface="Segoe UI"/>
                <a:cs typeface="Times New Roman"/>
              </a:rPr>
              <a:t>,</a:t>
            </a:r>
            <a:r>
              <a:rPr lang="en-GB" dirty="0">
                <a:solidFill>
                  <a:prstClr val="white"/>
                </a:solidFill>
                <a:latin typeface="Segoe UI"/>
                <a:cs typeface="Times New Roman"/>
              </a:rPr>
              <a:t> </a:t>
            </a:r>
            <a:r>
              <a:rPr kumimoji="0" lang="en-GB" sz="1800" b="0" i="0" u="none" strike="noStrike" cap="none" normalizeH="0" baseline="0" noProof="0" dirty="0" err="1">
                <a:ln>
                  <a:noFill/>
                </a:ln>
                <a:solidFill>
                  <a:prstClr val="white"/>
                </a:solidFill>
                <a:effectLst/>
                <a:uLnTx/>
                <a:uFillTx/>
                <a:latin typeface="Segoe UI"/>
                <a:cs typeface="Times New Roman"/>
              </a:rPr>
              <a:t>Ronalpia</a:t>
            </a:r>
            <a:r>
              <a:rPr lang="en-GB" dirty="0">
                <a:solidFill>
                  <a:prstClr val="white"/>
                </a:solidFill>
                <a:latin typeface="Segoe UI"/>
                <a:cs typeface="Segoe UI"/>
              </a:rPr>
              <a:t>, </a:t>
            </a:r>
            <a:r>
              <a:rPr lang="en-GB" dirty="0" err="1">
                <a:solidFill>
                  <a:prstClr val="white"/>
                </a:solidFill>
                <a:latin typeface="Segoe UI"/>
                <a:cs typeface="Segoe UI"/>
              </a:rPr>
              <a:t>Emmaüs</a:t>
            </a:r>
            <a:r>
              <a:rPr lang="en-GB" dirty="0">
                <a:solidFill>
                  <a:prstClr val="white"/>
                </a:solidFill>
                <a:latin typeface="Segoe UI"/>
                <a:cs typeface="Segoe UI"/>
              </a:rPr>
              <a:t> Connect.</a:t>
            </a:r>
          </a:p>
          <a:p>
            <a:pPr marL="85725" lvl="1">
              <a:defRPr/>
            </a:pPr>
            <a:endParaRPr lang="en-US" sz="1800" b="1" i="0" u="none" strike="noStrike" kern="1200" cap="none" spc="0" normalizeH="0" baseline="0" noProof="0" dirty="0">
              <a:ln>
                <a:noFill/>
              </a:ln>
              <a:solidFill>
                <a:prstClr val="white"/>
              </a:solidFill>
              <a:effectLst/>
              <a:uLnTx/>
              <a:uFillTx/>
              <a:latin typeface="Segoe UI"/>
              <a:cs typeface="Segoe UI"/>
            </a:endParaRPr>
          </a:p>
          <a:p>
            <a:pPr marL="85725" lvl="1">
              <a:defRPr/>
            </a:pPr>
            <a:r>
              <a:rPr lang="en-GB" b="1" dirty="0">
                <a:solidFill>
                  <a:prstClr val="white"/>
                </a:solidFill>
                <a:latin typeface="Segoe UI"/>
                <a:cs typeface="Segoe UI"/>
              </a:rPr>
              <a:t>Other solidarity initiatives</a:t>
            </a:r>
            <a:r>
              <a:rPr lang="en-GB" dirty="0">
                <a:solidFill>
                  <a:prstClr val="white"/>
                </a:solidFill>
                <a:latin typeface="Segoe UI"/>
                <a:cs typeface="Segoe UI"/>
              </a:rPr>
              <a:t> in Spain, Portugal and Africa.</a:t>
            </a:r>
          </a:p>
        </p:txBody>
      </p:sp>
      <p:grpSp>
        <p:nvGrpSpPr>
          <p:cNvPr id="9" name="Groupe 8">
            <a:extLst>
              <a:ext uri="{FF2B5EF4-FFF2-40B4-BE49-F238E27FC236}">
                <a16:creationId xmlns:a16="http://schemas.microsoft.com/office/drawing/2014/main" id="{A97D4A79-999E-4135-9D02-0FF39497730A}"/>
              </a:ext>
            </a:extLst>
          </p:cNvPr>
          <p:cNvGrpSpPr/>
          <p:nvPr/>
        </p:nvGrpSpPr>
        <p:grpSpPr>
          <a:xfrm>
            <a:off x="-931520" y="-1127072"/>
            <a:ext cx="6687919" cy="9308599"/>
            <a:chOff x="652656" y="-1216861"/>
            <a:chExt cx="6687919" cy="9492850"/>
          </a:xfrm>
        </p:grpSpPr>
        <p:sp>
          <p:nvSpPr>
            <p:cNvPr id="20" name="Ellipse 19">
              <a:extLst>
                <a:ext uri="{FF2B5EF4-FFF2-40B4-BE49-F238E27FC236}">
                  <a16:creationId xmlns:a16="http://schemas.microsoft.com/office/drawing/2014/main" id="{86E7084D-5252-41AA-AC11-9132BACD389E}"/>
                </a:ext>
              </a:extLst>
            </p:cNvPr>
            <p:cNvSpPr/>
            <p:nvPr/>
          </p:nvSpPr>
          <p:spPr>
            <a:xfrm>
              <a:off x="652656" y="-1216861"/>
              <a:ext cx="6687919" cy="9492850"/>
            </a:xfrm>
            <a:prstGeom prst="ellipse">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Segoe UI"/>
                <a:ea typeface="+mn-ea"/>
                <a:cs typeface="+mn-cs"/>
              </a:endParaRPr>
            </a:p>
          </p:txBody>
        </p:sp>
        <p:sp>
          <p:nvSpPr>
            <p:cNvPr id="4" name="Rectangle 3">
              <a:extLst>
                <a:ext uri="{FF2B5EF4-FFF2-40B4-BE49-F238E27FC236}">
                  <a16:creationId xmlns:a16="http://schemas.microsoft.com/office/drawing/2014/main" id="{D9E0C29E-ABB3-4847-BF09-376462CC1B44}"/>
                </a:ext>
              </a:extLst>
            </p:cNvPr>
            <p:cNvSpPr/>
            <p:nvPr/>
          </p:nvSpPr>
          <p:spPr>
            <a:xfrm>
              <a:off x="1584176" y="-819472"/>
              <a:ext cx="1559496" cy="7776864"/>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Segoe UI"/>
                <a:ea typeface="+mn-ea"/>
                <a:cs typeface="+mn-cs"/>
              </a:endParaRPr>
            </a:p>
          </p:txBody>
        </p:sp>
      </p:grpSp>
      <p:cxnSp>
        <p:nvCxnSpPr>
          <p:cNvPr id="32" name="Connecteur droit 31">
            <a:extLst>
              <a:ext uri="{FF2B5EF4-FFF2-40B4-BE49-F238E27FC236}">
                <a16:creationId xmlns:a16="http://schemas.microsoft.com/office/drawing/2014/main" id="{92228F4A-2DEB-42C5-B105-6D55A0FC3331}"/>
              </a:ext>
            </a:extLst>
          </p:cNvPr>
          <p:cNvCxnSpPr>
            <a:cxnSpLocks/>
          </p:cNvCxnSpPr>
          <p:nvPr/>
        </p:nvCxnSpPr>
        <p:spPr>
          <a:xfrm>
            <a:off x="5231904" y="2132856"/>
            <a:ext cx="1407755" cy="0"/>
          </a:xfrm>
          <a:prstGeom prst="line">
            <a:avLst/>
          </a:prstGeom>
          <a:ln w="15875">
            <a:solidFill>
              <a:schemeClr val="tx2"/>
            </a:solidFill>
            <a:tailEnd type="oval"/>
          </a:ln>
        </p:spPr>
        <p:style>
          <a:lnRef idx="1">
            <a:schemeClr val="accent1"/>
          </a:lnRef>
          <a:fillRef idx="0">
            <a:schemeClr val="accent1"/>
          </a:fillRef>
          <a:effectRef idx="0">
            <a:schemeClr val="accent1"/>
          </a:effectRef>
          <a:fontRef idx="minor">
            <a:schemeClr val="tx1"/>
          </a:fontRef>
        </p:style>
      </p:cxnSp>
      <p:sp>
        <p:nvSpPr>
          <p:cNvPr id="3" name="ZoneTexte 2">
            <a:extLst>
              <a:ext uri="{FF2B5EF4-FFF2-40B4-BE49-F238E27FC236}">
                <a16:creationId xmlns:a16="http://schemas.microsoft.com/office/drawing/2014/main" id="{FE247469-6D9F-EEB0-DF52-487D08EDA04E}"/>
              </a:ext>
            </a:extLst>
          </p:cNvPr>
          <p:cNvSpPr txBox="1"/>
          <p:nvPr/>
        </p:nvSpPr>
        <p:spPr>
          <a:xfrm>
            <a:off x="356820" y="905733"/>
            <a:ext cx="4143440" cy="492443"/>
          </a:xfrm>
          <a:prstGeom prst="rect">
            <a:avLst/>
          </a:prstGeom>
          <a:noFill/>
        </p:spPr>
        <p:txBody>
          <a:bodyPr wrap="square" lIns="36000" tIns="0" rIns="36000" bIns="0" rtlCol="0">
            <a:spAutoFit/>
          </a:bodyPr>
          <a:lstStyle/>
          <a:p>
            <a:pPr marL="0" marR="0" lvl="0" indent="0" algn="l" defTabSz="914400" rtl="0" eaLnBrk="1" fontAlgn="auto" latinLnBrk="0" hangingPunct="1">
              <a:lnSpc>
                <a:spcPct val="100000"/>
              </a:lnSpc>
              <a:spcBef>
                <a:spcPts val="0"/>
              </a:spcBef>
              <a:spcAft>
                <a:spcPts val="0"/>
              </a:spcAft>
              <a:buClr>
                <a:srgbClr val="0046FE"/>
              </a:buClr>
              <a:buSzTx/>
              <a:buFontTx/>
              <a:buNone/>
              <a:tabLst/>
              <a:defRPr/>
            </a:pPr>
            <a:r>
              <a:rPr kumimoji="0" lang="en-GB" sz="3200" b="1" i="0" u="none" strike="noStrike" cap="none" normalizeH="0" baseline="0" noProof="0">
                <a:ln>
                  <a:noFill/>
                </a:ln>
                <a:solidFill>
                  <a:prstClr val="white"/>
                </a:solidFill>
                <a:effectLst/>
                <a:uLnTx/>
                <a:uFillTx/>
                <a:latin typeface="Segoe UI"/>
                <a:ea typeface="+mn-ea"/>
                <a:cs typeface="+mn-cs"/>
              </a:rPr>
              <a:t>Cegid and society</a:t>
            </a:r>
          </a:p>
        </p:txBody>
      </p:sp>
      <p:cxnSp>
        <p:nvCxnSpPr>
          <p:cNvPr id="6" name="Connecteur droit 5">
            <a:extLst>
              <a:ext uri="{FF2B5EF4-FFF2-40B4-BE49-F238E27FC236}">
                <a16:creationId xmlns:a16="http://schemas.microsoft.com/office/drawing/2014/main" id="{7F3842F1-40DC-8A90-AD5D-06BCCED9916B}"/>
              </a:ext>
            </a:extLst>
          </p:cNvPr>
          <p:cNvCxnSpPr>
            <a:cxnSpLocks/>
          </p:cNvCxnSpPr>
          <p:nvPr/>
        </p:nvCxnSpPr>
        <p:spPr>
          <a:xfrm>
            <a:off x="5231904" y="4437112"/>
            <a:ext cx="1407755" cy="0"/>
          </a:xfrm>
          <a:prstGeom prst="line">
            <a:avLst/>
          </a:prstGeom>
          <a:ln w="15875">
            <a:solidFill>
              <a:schemeClr val="tx2"/>
            </a:solidFill>
            <a:tailEnd type="oval"/>
          </a:ln>
        </p:spPr>
        <p:style>
          <a:lnRef idx="1">
            <a:schemeClr val="accent1"/>
          </a:lnRef>
          <a:fillRef idx="0">
            <a:schemeClr val="accent1"/>
          </a:fillRef>
          <a:effectRef idx="0">
            <a:schemeClr val="accent1"/>
          </a:effectRef>
          <a:fontRef idx="minor">
            <a:schemeClr val="tx1"/>
          </a:fontRef>
        </p:style>
      </p:cxnSp>
      <p:grpSp>
        <p:nvGrpSpPr>
          <p:cNvPr id="15" name="Groupe 14">
            <a:extLst>
              <a:ext uri="{FF2B5EF4-FFF2-40B4-BE49-F238E27FC236}">
                <a16:creationId xmlns:a16="http://schemas.microsoft.com/office/drawing/2014/main" id="{65BEB6AF-4D4A-AC4C-E50D-083EE42DDEF2}"/>
              </a:ext>
            </a:extLst>
          </p:cNvPr>
          <p:cNvGrpSpPr/>
          <p:nvPr/>
        </p:nvGrpSpPr>
        <p:grpSpPr>
          <a:xfrm>
            <a:off x="1204216" y="3016508"/>
            <a:ext cx="2508540" cy="2558982"/>
            <a:chOff x="1204216" y="3016508"/>
            <a:chExt cx="2508540" cy="2558982"/>
          </a:xfrm>
        </p:grpSpPr>
        <p:pic>
          <p:nvPicPr>
            <p:cNvPr id="10" name="Image 9">
              <a:extLst>
                <a:ext uri="{FF2B5EF4-FFF2-40B4-BE49-F238E27FC236}">
                  <a16:creationId xmlns:a16="http://schemas.microsoft.com/office/drawing/2014/main" id="{89CFEB50-EA63-A0FC-B723-6234039BF6FB}"/>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448626" y="3016508"/>
              <a:ext cx="1256445" cy="1284632"/>
            </a:xfrm>
            <a:prstGeom prst="rect">
              <a:avLst/>
            </a:prstGeom>
          </p:spPr>
        </p:pic>
        <p:pic>
          <p:nvPicPr>
            <p:cNvPr id="11" name="Image 10" descr="Une image contenant texte&#10;&#10;Description générée automatiquement">
              <a:extLst>
                <a:ext uri="{FF2B5EF4-FFF2-40B4-BE49-F238E27FC236}">
                  <a16:creationId xmlns:a16="http://schemas.microsoft.com/office/drawing/2014/main" id="{ACB98209-277A-5021-E44C-0997277AF74B}"/>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204216" y="3016511"/>
              <a:ext cx="1256444" cy="1284631"/>
            </a:xfrm>
            <a:prstGeom prst="rect">
              <a:avLst/>
            </a:prstGeom>
          </p:spPr>
        </p:pic>
        <p:pic>
          <p:nvPicPr>
            <p:cNvPr id="13" name="Image 12" descr="Une image contenant texte, clipart&#10;&#10;Description générée automatiquement">
              <a:extLst>
                <a:ext uri="{FF2B5EF4-FFF2-40B4-BE49-F238E27FC236}">
                  <a16:creationId xmlns:a16="http://schemas.microsoft.com/office/drawing/2014/main" id="{5E6B86AE-FBB8-2B9C-EA8B-8CB5F03ACAEF}"/>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218284" y="4290858"/>
              <a:ext cx="1256445" cy="1284632"/>
            </a:xfrm>
            <a:prstGeom prst="rect">
              <a:avLst/>
            </a:prstGeom>
          </p:spPr>
        </p:pic>
        <p:pic>
          <p:nvPicPr>
            <p:cNvPr id="14" name="Image 13">
              <a:extLst>
                <a:ext uri="{FF2B5EF4-FFF2-40B4-BE49-F238E27FC236}">
                  <a16:creationId xmlns:a16="http://schemas.microsoft.com/office/drawing/2014/main" id="{CF1982F1-EA7A-B23C-417E-A1A89BDE87A2}"/>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2468938" y="4301597"/>
              <a:ext cx="1243818" cy="1273893"/>
            </a:xfrm>
            <a:prstGeom prst="rect">
              <a:avLst/>
            </a:prstGeom>
          </p:spPr>
        </p:pic>
      </p:grpSp>
      <p:sp>
        <p:nvSpPr>
          <p:cNvPr id="5" name="Rectangle 4">
            <a:extLst>
              <a:ext uri="{FF2B5EF4-FFF2-40B4-BE49-F238E27FC236}">
                <a16:creationId xmlns:a16="http://schemas.microsoft.com/office/drawing/2014/main" id="{56CDD5F1-1095-07D6-E2C0-1E1C7EA1B457}"/>
              </a:ext>
            </a:extLst>
          </p:cNvPr>
          <p:cNvSpPr/>
          <p:nvPr/>
        </p:nvSpPr>
        <p:spPr>
          <a:xfrm>
            <a:off x="516622" y="1557447"/>
            <a:ext cx="3864009" cy="1008112"/>
          </a:xfrm>
          <a:prstGeom prst="rect">
            <a:avLst/>
          </a:prstGeom>
          <a:no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i="1">
                <a:solidFill>
                  <a:schemeClr val="bg1"/>
                </a:solidFill>
                <a:latin typeface="Segoe UI" panose="020B0502040204020203" pitchFamily="34" charset="0"/>
                <a:cs typeface="Times New Roman" panose="02020603050405020304" pitchFamily="18" charset="0"/>
              </a:rPr>
              <a:t>Conducting our business in an ethical and responsible manner and leaving a positive impact on the places where we do business</a:t>
            </a:r>
          </a:p>
        </p:txBody>
      </p:sp>
      <p:pic>
        <p:nvPicPr>
          <p:cNvPr id="16" name="Image 15">
            <a:extLst>
              <a:ext uri="{FF2B5EF4-FFF2-40B4-BE49-F238E27FC236}">
                <a16:creationId xmlns:a16="http://schemas.microsoft.com/office/drawing/2014/main" id="{F77FC538-0633-4C8B-203C-E7FFAED08762}"/>
              </a:ext>
            </a:extLst>
          </p:cNvPr>
          <p:cNvPicPr>
            <a:picLocks noChangeAspect="1"/>
          </p:cNvPicPr>
          <p:nvPr/>
        </p:nvPicPr>
        <p:blipFill>
          <a:blip r:embed="rId7"/>
          <a:stretch>
            <a:fillRect/>
          </a:stretch>
        </p:blipFill>
        <p:spPr>
          <a:xfrm>
            <a:off x="6888088" y="385363"/>
            <a:ext cx="2736303" cy="451349"/>
          </a:xfrm>
          <a:prstGeom prst="rect">
            <a:avLst/>
          </a:prstGeom>
        </p:spPr>
      </p:pic>
      <p:cxnSp>
        <p:nvCxnSpPr>
          <p:cNvPr id="17" name="Connecteur droit 16">
            <a:extLst>
              <a:ext uri="{FF2B5EF4-FFF2-40B4-BE49-F238E27FC236}">
                <a16:creationId xmlns:a16="http://schemas.microsoft.com/office/drawing/2014/main" id="{B6C72351-5E2B-93E0-6888-13526EEA393B}"/>
              </a:ext>
            </a:extLst>
          </p:cNvPr>
          <p:cNvCxnSpPr>
            <a:cxnSpLocks/>
          </p:cNvCxnSpPr>
          <p:nvPr/>
        </p:nvCxnSpPr>
        <p:spPr>
          <a:xfrm>
            <a:off x="5231904" y="5877272"/>
            <a:ext cx="1407755" cy="0"/>
          </a:xfrm>
          <a:prstGeom prst="line">
            <a:avLst/>
          </a:prstGeom>
          <a:ln w="15875">
            <a:solidFill>
              <a:schemeClr val="tx2"/>
            </a:solidFil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37886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7277EBD-A323-4472-960A-434421E7302E}"/>
              </a:ext>
            </a:extLst>
          </p:cNvPr>
          <p:cNvSpPr/>
          <p:nvPr/>
        </p:nvSpPr>
        <p:spPr>
          <a:xfrm>
            <a:off x="6456040" y="854783"/>
            <a:ext cx="5430100" cy="4139851"/>
          </a:xfrm>
          <a:prstGeom prst="rect">
            <a:avLst/>
          </a:prstGeom>
        </p:spPr>
        <p:txBody>
          <a:bodyPr wrap="square" lIns="91440" tIns="45720" rIns="91440" bIns="45720" anchor="t">
            <a:spAutoFit/>
          </a:bodyPr>
          <a:lstStyle/>
          <a:p>
            <a:pPr>
              <a:lnSpc>
                <a:spcPct val="107000"/>
              </a:lnSpc>
              <a:spcAft>
                <a:spcPts val="800"/>
              </a:spcAft>
            </a:pPr>
            <a:r>
              <a:rPr lang="en-GB" b="1" dirty="0">
                <a:solidFill>
                  <a:schemeClr val="bg1"/>
                </a:solidFill>
                <a:latin typeface="+mj-lt"/>
                <a:ea typeface="Calibri"/>
                <a:cs typeface="Times New Roman"/>
              </a:rPr>
              <a:t>Responsible development</a:t>
            </a:r>
          </a:p>
          <a:p>
            <a:pPr marL="285750" indent="-285750">
              <a:lnSpc>
                <a:spcPct val="107000"/>
              </a:lnSpc>
              <a:buFont typeface="Arial" panose="020B0604020202020204" pitchFamily="34" charset="0"/>
              <a:buChar char="•"/>
            </a:pPr>
            <a:r>
              <a:rPr lang="en-GB" dirty="0">
                <a:solidFill>
                  <a:schemeClr val="bg1"/>
                </a:solidFill>
                <a:effectLst/>
                <a:latin typeface="+mj-lt"/>
                <a:ea typeface="Calibri"/>
                <a:cs typeface="Times New Roman"/>
              </a:rPr>
              <a:t>Improving the accessibility of our offers (</a:t>
            </a:r>
            <a:r>
              <a:rPr lang="en-GB" dirty="0">
                <a:solidFill>
                  <a:schemeClr val="bg1"/>
                </a:solidFill>
                <a:effectLst/>
                <a:latin typeface="+mj-lt"/>
                <a:ea typeface="Calibri"/>
                <a:cs typeface="Times New Roman"/>
                <a:hlinkClick r:id="rId3">
                  <a:extLst>
                    <a:ext uri="{A12FA001-AC4F-418D-AE19-62706E023703}">
                      <ahyp:hlinkClr xmlns:ahyp="http://schemas.microsoft.com/office/drawing/2018/hyperlinkcolor" val="tx"/>
                    </a:ext>
                  </a:extLst>
                </a:hlinkClick>
              </a:rPr>
              <a:t>RGAA</a:t>
            </a:r>
            <a:r>
              <a:rPr lang="en-GB" dirty="0">
                <a:solidFill>
                  <a:schemeClr val="bg1"/>
                </a:solidFill>
                <a:effectLst/>
                <a:latin typeface="+mj-lt"/>
                <a:ea typeface="Calibri"/>
                <a:cs typeface="Times New Roman"/>
              </a:rPr>
              <a:t>).</a:t>
            </a:r>
          </a:p>
          <a:p>
            <a:pPr marL="285750" indent="-285750">
              <a:lnSpc>
                <a:spcPct val="107000"/>
              </a:lnSpc>
              <a:buFont typeface="Arial" panose="020B0604020202020204" pitchFamily="34" charset="0"/>
              <a:buChar char="•"/>
            </a:pPr>
            <a:r>
              <a:rPr lang="en-GB" dirty="0">
                <a:solidFill>
                  <a:schemeClr val="bg1"/>
                </a:solidFill>
                <a:latin typeface="+mj-lt"/>
                <a:ea typeface="Calibri"/>
                <a:cs typeface="Times New Roman"/>
              </a:rPr>
              <a:t>Developing lower GHG-emissive offers (eco-design).</a:t>
            </a:r>
          </a:p>
          <a:p>
            <a:pPr lvl="0">
              <a:lnSpc>
                <a:spcPct val="107000"/>
              </a:lnSpc>
              <a:spcAft>
                <a:spcPts val="800"/>
              </a:spcAft>
            </a:pPr>
            <a:endParaRPr lang="fr-FR" b="1" dirty="0">
              <a:solidFill>
                <a:schemeClr val="bg1"/>
              </a:solidFill>
              <a:latin typeface="+mj-lt"/>
              <a:ea typeface="Calibri" panose="020F0502020204030204" pitchFamily="34" charset="0"/>
              <a:cs typeface="Times New Roman" panose="02020603050405020304" pitchFamily="18" charset="0"/>
            </a:endParaRPr>
          </a:p>
          <a:p>
            <a:pPr>
              <a:lnSpc>
                <a:spcPct val="107000"/>
              </a:lnSpc>
              <a:spcAft>
                <a:spcPts val="800"/>
              </a:spcAft>
            </a:pPr>
            <a:r>
              <a:rPr lang="en-GB" b="1" dirty="0">
                <a:solidFill>
                  <a:schemeClr val="bg1"/>
                </a:solidFill>
                <a:latin typeface="+mj-lt"/>
                <a:ea typeface="Calibri"/>
                <a:cs typeface="Times New Roman"/>
              </a:rPr>
              <a:t>Integrating ESG into our offers </a:t>
            </a:r>
          </a:p>
          <a:p>
            <a:pPr marL="285750" lvl="0" indent="-285750">
              <a:lnSpc>
                <a:spcPct val="107000"/>
              </a:lnSpc>
              <a:spcAft>
                <a:spcPts val="800"/>
              </a:spcAft>
              <a:buFont typeface="Arial" panose="020B0604020202020204" pitchFamily="34" charset="0"/>
              <a:buChar char="•"/>
            </a:pPr>
            <a:r>
              <a:rPr lang="en-GB" dirty="0">
                <a:solidFill>
                  <a:schemeClr val="bg1"/>
                </a:solidFill>
                <a:latin typeface="+mj-lt"/>
                <a:ea typeface="Calibri"/>
                <a:cs typeface="Times New Roman"/>
              </a:rPr>
              <a:t>Developing an ESG culture with our partners and customers.</a:t>
            </a:r>
          </a:p>
          <a:p>
            <a:pPr marL="285750" indent="-285750">
              <a:lnSpc>
                <a:spcPct val="107000"/>
              </a:lnSpc>
              <a:spcAft>
                <a:spcPts val="800"/>
              </a:spcAft>
              <a:buFont typeface="Arial" panose="020B0604020202020204" pitchFamily="34" charset="0"/>
              <a:buChar char="•"/>
            </a:pPr>
            <a:r>
              <a:rPr lang="en-GB" dirty="0">
                <a:solidFill>
                  <a:schemeClr val="bg1"/>
                </a:solidFill>
                <a:latin typeface="+mj-lt"/>
                <a:ea typeface="Calibri"/>
                <a:cs typeface="Times New Roman"/>
              </a:rPr>
              <a:t>Facilitating extra-financial monitoring through our offers and preparation for the CSRD.</a:t>
            </a:r>
          </a:p>
          <a:p>
            <a:pPr marL="285750" indent="-285750">
              <a:lnSpc>
                <a:spcPct val="107000"/>
              </a:lnSpc>
              <a:spcAft>
                <a:spcPts val="800"/>
              </a:spcAft>
              <a:buFont typeface="Arial" panose="020B0604020202020204" pitchFamily="34" charset="0"/>
              <a:buChar char="•"/>
            </a:pPr>
            <a:r>
              <a:rPr lang="en-GB" dirty="0">
                <a:solidFill>
                  <a:schemeClr val="bg1"/>
                </a:solidFill>
                <a:latin typeface="+mj-lt"/>
                <a:ea typeface="Calibri"/>
                <a:cs typeface="Times New Roman"/>
              </a:rPr>
              <a:t>Developing partnerships with editors of software specific to ESG and carbon footprint monitoring.</a:t>
            </a:r>
          </a:p>
        </p:txBody>
      </p:sp>
      <p:grpSp>
        <p:nvGrpSpPr>
          <p:cNvPr id="9" name="Groupe 8">
            <a:extLst>
              <a:ext uri="{FF2B5EF4-FFF2-40B4-BE49-F238E27FC236}">
                <a16:creationId xmlns:a16="http://schemas.microsoft.com/office/drawing/2014/main" id="{A97D4A79-999E-4135-9D02-0FF39497730A}"/>
              </a:ext>
            </a:extLst>
          </p:cNvPr>
          <p:cNvGrpSpPr/>
          <p:nvPr/>
        </p:nvGrpSpPr>
        <p:grpSpPr>
          <a:xfrm>
            <a:off x="-931520" y="-1124930"/>
            <a:ext cx="6687919" cy="9308599"/>
            <a:chOff x="652656" y="-1216861"/>
            <a:chExt cx="6687919" cy="9492850"/>
          </a:xfrm>
        </p:grpSpPr>
        <p:sp>
          <p:nvSpPr>
            <p:cNvPr id="20" name="Ellipse 19">
              <a:extLst>
                <a:ext uri="{FF2B5EF4-FFF2-40B4-BE49-F238E27FC236}">
                  <a16:creationId xmlns:a16="http://schemas.microsoft.com/office/drawing/2014/main" id="{86E7084D-5252-41AA-AC11-9132BACD389E}"/>
                </a:ext>
              </a:extLst>
            </p:cNvPr>
            <p:cNvSpPr/>
            <p:nvPr/>
          </p:nvSpPr>
          <p:spPr>
            <a:xfrm>
              <a:off x="652656" y="-1216861"/>
              <a:ext cx="6687919" cy="9492850"/>
            </a:xfrm>
            <a:prstGeom prst="ellipse">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4" name="Rectangle 3">
              <a:extLst>
                <a:ext uri="{FF2B5EF4-FFF2-40B4-BE49-F238E27FC236}">
                  <a16:creationId xmlns:a16="http://schemas.microsoft.com/office/drawing/2014/main" id="{D9E0C29E-ABB3-4847-BF09-376462CC1B44}"/>
                </a:ext>
              </a:extLst>
            </p:cNvPr>
            <p:cNvSpPr/>
            <p:nvPr/>
          </p:nvSpPr>
          <p:spPr>
            <a:xfrm>
              <a:off x="1584176" y="-819472"/>
              <a:ext cx="1559496" cy="7776864"/>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cxnSp>
        <p:nvCxnSpPr>
          <p:cNvPr id="32" name="Connecteur droit 31">
            <a:extLst>
              <a:ext uri="{FF2B5EF4-FFF2-40B4-BE49-F238E27FC236}">
                <a16:creationId xmlns:a16="http://schemas.microsoft.com/office/drawing/2014/main" id="{92228F4A-2DEB-42C5-B105-6D55A0FC3331}"/>
              </a:ext>
            </a:extLst>
          </p:cNvPr>
          <p:cNvCxnSpPr>
            <a:cxnSpLocks/>
          </p:cNvCxnSpPr>
          <p:nvPr/>
        </p:nvCxnSpPr>
        <p:spPr>
          <a:xfrm>
            <a:off x="5228962" y="1062028"/>
            <a:ext cx="1206641" cy="0"/>
          </a:xfrm>
          <a:prstGeom prst="line">
            <a:avLst/>
          </a:prstGeom>
          <a:ln w="15875">
            <a:solidFill>
              <a:schemeClr val="tx2"/>
            </a:solidFill>
            <a:tailEnd type="oval"/>
          </a:ln>
        </p:spPr>
        <p:style>
          <a:lnRef idx="1">
            <a:schemeClr val="accent1"/>
          </a:lnRef>
          <a:fillRef idx="0">
            <a:schemeClr val="accent1"/>
          </a:fillRef>
          <a:effectRef idx="0">
            <a:schemeClr val="accent1"/>
          </a:effectRef>
          <a:fontRef idx="minor">
            <a:schemeClr val="tx1"/>
          </a:fontRef>
        </p:style>
      </p:cxnSp>
      <p:sp>
        <p:nvSpPr>
          <p:cNvPr id="15" name="ZoneTexte 14">
            <a:extLst>
              <a:ext uri="{FF2B5EF4-FFF2-40B4-BE49-F238E27FC236}">
                <a16:creationId xmlns:a16="http://schemas.microsoft.com/office/drawing/2014/main" id="{34E971A7-AC3C-4615-86EC-2272C029D25A}"/>
              </a:ext>
            </a:extLst>
          </p:cNvPr>
          <p:cNvSpPr txBox="1"/>
          <p:nvPr/>
        </p:nvSpPr>
        <p:spPr>
          <a:xfrm>
            <a:off x="431307" y="678412"/>
            <a:ext cx="4344608" cy="492443"/>
          </a:xfrm>
          <a:prstGeom prst="rect">
            <a:avLst/>
          </a:prstGeom>
          <a:noFill/>
        </p:spPr>
        <p:txBody>
          <a:bodyPr wrap="square" lIns="36000" tIns="0" rIns="36000" bIns="0" rtlCol="0">
            <a:spAutoFit/>
          </a:bodyPr>
          <a:lstStyle/>
          <a:p>
            <a:pPr marL="0" marR="0" lvl="0" indent="0" algn="l" defTabSz="914400" rtl="0" eaLnBrk="1" fontAlgn="auto" latinLnBrk="0" hangingPunct="1">
              <a:lnSpc>
                <a:spcPct val="100000"/>
              </a:lnSpc>
              <a:spcBef>
                <a:spcPts val="0"/>
              </a:spcBef>
              <a:spcAft>
                <a:spcPts val="0"/>
              </a:spcAft>
              <a:buClr>
                <a:srgbClr val="0046FE"/>
              </a:buClr>
              <a:buSzTx/>
              <a:buFontTx/>
              <a:buNone/>
              <a:tabLst/>
              <a:defRPr/>
            </a:pPr>
            <a:r>
              <a:rPr kumimoji="0" lang="en-GB" sz="3200" b="1" i="0" u="none" strike="noStrike" cap="none" normalizeH="0" baseline="0" noProof="0">
                <a:ln>
                  <a:noFill/>
                </a:ln>
                <a:solidFill>
                  <a:prstClr val="white"/>
                </a:solidFill>
                <a:effectLst/>
                <a:uLnTx/>
                <a:uFillTx/>
                <a:latin typeface="Segoe UI"/>
                <a:ea typeface="+mn-ea"/>
                <a:cs typeface="+mn-cs"/>
              </a:rPr>
              <a:t>Cegid for its customers</a:t>
            </a:r>
          </a:p>
        </p:txBody>
      </p:sp>
      <p:sp>
        <p:nvSpPr>
          <p:cNvPr id="19" name="ZoneTexte 18">
            <a:extLst>
              <a:ext uri="{FF2B5EF4-FFF2-40B4-BE49-F238E27FC236}">
                <a16:creationId xmlns:a16="http://schemas.microsoft.com/office/drawing/2014/main" id="{789EB0E9-EE66-4803-B5FA-C850A2B64576}"/>
              </a:ext>
            </a:extLst>
          </p:cNvPr>
          <p:cNvSpPr txBox="1"/>
          <p:nvPr/>
        </p:nvSpPr>
        <p:spPr>
          <a:xfrm>
            <a:off x="310088" y="1973720"/>
            <a:ext cx="4648260" cy="923330"/>
          </a:xfrm>
          <a:prstGeom prst="rect">
            <a:avLst/>
          </a:prstGeom>
          <a:noFill/>
        </p:spPr>
        <p:txBody>
          <a:bodyPr wrap="square">
            <a:spAutoFit/>
          </a:bodyPr>
          <a:lstStyle/>
          <a:p>
            <a:pPr algn="ctr">
              <a:defRPr/>
            </a:pPr>
            <a:r>
              <a:rPr kumimoji="0" lang="en-GB" sz="1800" i="1" u="none" strike="noStrike" cap="none" normalizeH="0" baseline="0" noProof="0">
                <a:ln>
                  <a:noFill/>
                </a:ln>
                <a:solidFill>
                  <a:prstClr val="white"/>
                </a:solidFill>
                <a:effectLst/>
                <a:uLnTx/>
                <a:uFillTx/>
                <a:latin typeface="Segoe UI"/>
                <a:ea typeface="+mn-ea"/>
                <a:cs typeface="+mn-cs"/>
              </a:rPr>
              <a:t>Guaranteeing the satisfaction of our customers and the security of their solutions and supporting their own ESG approach. </a:t>
            </a:r>
          </a:p>
        </p:txBody>
      </p:sp>
      <p:cxnSp>
        <p:nvCxnSpPr>
          <p:cNvPr id="11" name="Connecteur droit 10">
            <a:extLst>
              <a:ext uri="{FF2B5EF4-FFF2-40B4-BE49-F238E27FC236}">
                <a16:creationId xmlns:a16="http://schemas.microsoft.com/office/drawing/2014/main" id="{0CEC48D6-FFE3-406C-AB87-167F8B307BF8}"/>
              </a:ext>
            </a:extLst>
          </p:cNvPr>
          <p:cNvCxnSpPr>
            <a:cxnSpLocks/>
          </p:cNvCxnSpPr>
          <p:nvPr/>
        </p:nvCxnSpPr>
        <p:spPr>
          <a:xfrm>
            <a:off x="5535620" y="2708920"/>
            <a:ext cx="920420" cy="0"/>
          </a:xfrm>
          <a:prstGeom prst="line">
            <a:avLst/>
          </a:prstGeom>
          <a:ln w="15875">
            <a:solidFill>
              <a:schemeClr val="tx2"/>
            </a:solidFill>
            <a:tailEnd type="oval"/>
          </a:ln>
        </p:spPr>
        <p:style>
          <a:lnRef idx="1">
            <a:schemeClr val="accent1"/>
          </a:lnRef>
          <a:fillRef idx="0">
            <a:schemeClr val="accent1"/>
          </a:fillRef>
          <a:effectRef idx="0">
            <a:schemeClr val="accent1"/>
          </a:effectRef>
          <a:fontRef idx="minor">
            <a:schemeClr val="tx1"/>
          </a:fontRef>
        </p:style>
      </p:cxnSp>
      <p:pic>
        <p:nvPicPr>
          <p:cNvPr id="6" name="Image 5">
            <a:extLst>
              <a:ext uri="{FF2B5EF4-FFF2-40B4-BE49-F238E27FC236}">
                <a16:creationId xmlns:a16="http://schemas.microsoft.com/office/drawing/2014/main" id="{E66EB88E-E3FC-995F-1792-324B9FB86FAF}"/>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773280" y="3875642"/>
            <a:ext cx="1256445" cy="1284632"/>
          </a:xfrm>
          <a:prstGeom prst="rect">
            <a:avLst/>
          </a:prstGeom>
        </p:spPr>
      </p:pic>
    </p:spTree>
    <p:extLst>
      <p:ext uri="{BB962C8B-B14F-4D97-AF65-F5344CB8AC3E}">
        <p14:creationId xmlns:p14="http://schemas.microsoft.com/office/powerpoint/2010/main" val="24838554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7277EBD-A323-4472-960A-434421E7302E}"/>
              </a:ext>
            </a:extLst>
          </p:cNvPr>
          <p:cNvSpPr/>
          <p:nvPr/>
        </p:nvSpPr>
        <p:spPr>
          <a:xfrm>
            <a:off x="5818767" y="2652961"/>
            <a:ext cx="6086413" cy="3125536"/>
          </a:xfrm>
          <a:prstGeom prst="rect">
            <a:avLst/>
          </a:prstGeom>
        </p:spPr>
        <p:txBody>
          <a:bodyPr wrap="square" lIns="91440" tIns="45720" rIns="91440" bIns="45720" anchor="t">
            <a:spAutoFit/>
          </a:bodyPr>
          <a:lstStyle/>
          <a:p>
            <a:pPr>
              <a:lnSpc>
                <a:spcPct val="107000"/>
              </a:lnSpc>
              <a:spcAft>
                <a:spcPts val="800"/>
              </a:spcAft>
              <a:defRPr/>
            </a:pPr>
            <a:r>
              <a:rPr lang="en-GB" sz="2000" b="1" u="sng">
                <a:solidFill>
                  <a:schemeClr val="bg1"/>
                </a:solidFill>
                <a:latin typeface="Segoe UI"/>
                <a:cs typeface="Times New Roman"/>
              </a:rPr>
              <a:t>Our results</a:t>
            </a:r>
          </a:p>
          <a:p>
            <a:pPr marL="285750" indent="-285750" algn="just">
              <a:lnSpc>
                <a:spcPct val="107000"/>
              </a:lnSpc>
              <a:spcAft>
                <a:spcPts val="800"/>
              </a:spcAft>
              <a:buFont typeface="Courier New,monospace"/>
              <a:buChar char="o"/>
              <a:defRPr/>
            </a:pPr>
            <a:r>
              <a:rPr lang="en-GB" sz="2000" b="1">
                <a:solidFill>
                  <a:schemeClr val="accent1"/>
                </a:solidFill>
                <a:latin typeface="Segoe UI"/>
                <a:cs typeface="Segoe UI"/>
              </a:rPr>
              <a:t>Equality: 40% women </a:t>
            </a:r>
          </a:p>
          <a:p>
            <a:pPr marL="285750" indent="-285750" algn="just">
              <a:lnSpc>
                <a:spcPct val="107000"/>
              </a:lnSpc>
              <a:spcAft>
                <a:spcPts val="800"/>
              </a:spcAft>
              <a:buFont typeface="Courier New,monospace"/>
              <a:buChar char="o"/>
              <a:defRPr/>
            </a:pPr>
            <a:r>
              <a:rPr lang="en-GB" sz="2000" b="1">
                <a:solidFill>
                  <a:schemeClr val="bg1"/>
                </a:solidFill>
                <a:latin typeface="Segoe UI"/>
                <a:cs typeface="Segoe UI"/>
              </a:rPr>
              <a:t>Disability: + 150 persons</a:t>
            </a:r>
            <a:r>
              <a:rPr lang="en-GB" sz="2000">
                <a:solidFill>
                  <a:schemeClr val="bg1"/>
                </a:solidFill>
                <a:latin typeface="Segoe UI"/>
                <a:cs typeface="Segoe UI"/>
              </a:rPr>
              <a:t> </a:t>
            </a:r>
            <a:r>
              <a:rPr lang="en-GB" sz="1600">
                <a:solidFill>
                  <a:srgbClr val="FFFFFF"/>
                </a:solidFill>
                <a:latin typeface="Segoe UI"/>
                <a:cs typeface="Segoe UI"/>
              </a:rPr>
              <a:t>with disability supported on a daily basis </a:t>
            </a:r>
          </a:p>
          <a:p>
            <a:pPr marL="285750" indent="-285750" algn="just">
              <a:lnSpc>
                <a:spcPct val="107000"/>
              </a:lnSpc>
              <a:spcAft>
                <a:spcPts val="800"/>
              </a:spcAft>
              <a:buFont typeface="Courier New,monospace"/>
              <a:buChar char="o"/>
              <a:defRPr/>
            </a:pPr>
            <a:r>
              <a:rPr lang="en-GB" sz="2000" b="1">
                <a:solidFill>
                  <a:schemeClr val="accent1"/>
                </a:solidFill>
                <a:latin typeface="Segoe UI"/>
                <a:cs typeface="Segoe UI"/>
              </a:rPr>
              <a:t>Diversity: 70% of our managers</a:t>
            </a:r>
            <a:r>
              <a:rPr lang="en-GB" sz="1600">
                <a:solidFill>
                  <a:srgbClr val="FFFFFF"/>
                </a:solidFill>
                <a:latin typeface="Segoe UI"/>
                <a:cs typeface="Segoe UI"/>
              </a:rPr>
              <a:t> trained in 2022 </a:t>
            </a:r>
          </a:p>
          <a:p>
            <a:pPr marL="342900" indent="-342900" algn="just">
              <a:lnSpc>
                <a:spcPct val="107000"/>
              </a:lnSpc>
              <a:spcAft>
                <a:spcPts val="800"/>
              </a:spcAft>
              <a:buFont typeface="Courier New" panose="02070309020205020404" pitchFamily="49" charset="0"/>
              <a:buChar char="o"/>
              <a:defRPr/>
            </a:pPr>
            <a:r>
              <a:rPr lang="en-GB" sz="2000" b="1">
                <a:solidFill>
                  <a:schemeClr val="bg1"/>
                </a:solidFill>
                <a:latin typeface="Segoe UI"/>
                <a:cs typeface="Segoe UI"/>
              </a:rPr>
              <a:t>Gender equality index (women/men): </a:t>
            </a:r>
            <a:r>
              <a:rPr lang="en-GB" sz="2000">
                <a:solidFill>
                  <a:srgbClr val="FFFFFF"/>
                </a:solidFill>
                <a:latin typeface="Segoe UI"/>
                <a:cs typeface="Segoe UI"/>
              </a:rPr>
              <a:t>86/100 in 2022</a:t>
            </a:r>
          </a:p>
          <a:p>
            <a:pPr algn="just">
              <a:lnSpc>
                <a:spcPct val="107000"/>
              </a:lnSpc>
              <a:spcAft>
                <a:spcPts val="800"/>
              </a:spcAft>
              <a:defRPr/>
            </a:pPr>
            <a:endParaRPr lang="fr-FR" sz="1600" dirty="0">
              <a:solidFill>
                <a:srgbClr val="FFFFFF"/>
              </a:solidFill>
              <a:latin typeface="Segoe UI"/>
              <a:cs typeface="Segoe UI"/>
            </a:endParaRPr>
          </a:p>
          <a:p>
            <a:pPr marL="285750" indent="-285750" algn="just">
              <a:lnSpc>
                <a:spcPct val="107000"/>
              </a:lnSpc>
              <a:spcAft>
                <a:spcPts val="800"/>
              </a:spcAft>
              <a:buFont typeface="Courier New"/>
              <a:buChar char="o"/>
              <a:defRPr/>
            </a:pPr>
            <a:endParaRPr lang="fr-FR" sz="1600" dirty="0">
              <a:solidFill>
                <a:schemeClr val="bg1"/>
              </a:solidFill>
              <a:cs typeface="Times New Roman"/>
            </a:endParaRPr>
          </a:p>
        </p:txBody>
      </p:sp>
      <p:sp>
        <p:nvSpPr>
          <p:cNvPr id="20" name="Ellipse 19">
            <a:extLst>
              <a:ext uri="{FF2B5EF4-FFF2-40B4-BE49-F238E27FC236}">
                <a16:creationId xmlns:a16="http://schemas.microsoft.com/office/drawing/2014/main" id="{86E7084D-5252-41AA-AC11-9132BACD389E}"/>
              </a:ext>
            </a:extLst>
          </p:cNvPr>
          <p:cNvSpPr/>
          <p:nvPr/>
        </p:nvSpPr>
        <p:spPr>
          <a:xfrm>
            <a:off x="-1442617" y="-1350096"/>
            <a:ext cx="6687919" cy="9308599"/>
          </a:xfrm>
          <a:prstGeom prst="ellipse">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Segoe UI"/>
              <a:ea typeface="+mn-ea"/>
              <a:cs typeface="+mn-cs"/>
            </a:endParaRPr>
          </a:p>
        </p:txBody>
      </p:sp>
      <p:cxnSp>
        <p:nvCxnSpPr>
          <p:cNvPr id="32" name="Connecteur droit 31">
            <a:extLst>
              <a:ext uri="{FF2B5EF4-FFF2-40B4-BE49-F238E27FC236}">
                <a16:creationId xmlns:a16="http://schemas.microsoft.com/office/drawing/2014/main" id="{92228F4A-2DEB-42C5-B105-6D55A0FC3331}"/>
              </a:ext>
            </a:extLst>
          </p:cNvPr>
          <p:cNvCxnSpPr>
            <a:cxnSpLocks/>
          </p:cNvCxnSpPr>
          <p:nvPr/>
        </p:nvCxnSpPr>
        <p:spPr>
          <a:xfrm>
            <a:off x="4999180" y="2875575"/>
            <a:ext cx="715647" cy="0"/>
          </a:xfrm>
          <a:prstGeom prst="line">
            <a:avLst/>
          </a:prstGeom>
          <a:ln w="15875">
            <a:solidFill>
              <a:schemeClr val="tx2"/>
            </a:solidFill>
            <a:tailEnd type="oval"/>
          </a:ln>
        </p:spPr>
        <p:style>
          <a:lnRef idx="1">
            <a:schemeClr val="accent1"/>
          </a:lnRef>
          <a:fillRef idx="0">
            <a:schemeClr val="accent1"/>
          </a:fillRef>
          <a:effectRef idx="0">
            <a:schemeClr val="accent1"/>
          </a:effectRef>
          <a:fontRef idx="minor">
            <a:schemeClr val="tx1"/>
          </a:fontRef>
        </p:style>
      </p:cxnSp>
      <p:sp>
        <p:nvSpPr>
          <p:cNvPr id="15" name="ZoneTexte 14">
            <a:extLst>
              <a:ext uri="{FF2B5EF4-FFF2-40B4-BE49-F238E27FC236}">
                <a16:creationId xmlns:a16="http://schemas.microsoft.com/office/drawing/2014/main" id="{34E971A7-AC3C-4615-86EC-2272C029D25A}"/>
              </a:ext>
            </a:extLst>
          </p:cNvPr>
          <p:cNvSpPr txBox="1"/>
          <p:nvPr/>
        </p:nvSpPr>
        <p:spPr>
          <a:xfrm>
            <a:off x="225850" y="513300"/>
            <a:ext cx="3572073" cy="492443"/>
          </a:xfrm>
          <a:prstGeom prst="rect">
            <a:avLst/>
          </a:prstGeom>
          <a:noFill/>
        </p:spPr>
        <p:txBody>
          <a:bodyPr wrap="square" lIns="36000" tIns="0" rIns="36000" bIns="0" rtlCol="0">
            <a:spAutoFit/>
          </a:bodyPr>
          <a:lstStyle/>
          <a:p>
            <a:pPr marL="0" marR="0" lvl="0" indent="0" algn="l" defTabSz="914400" rtl="0" eaLnBrk="1" fontAlgn="auto" latinLnBrk="0" hangingPunct="1">
              <a:lnSpc>
                <a:spcPct val="100000"/>
              </a:lnSpc>
              <a:spcBef>
                <a:spcPts val="0"/>
              </a:spcBef>
              <a:spcAft>
                <a:spcPts val="0"/>
              </a:spcAft>
              <a:buClr>
                <a:srgbClr val="0046FE"/>
              </a:buClr>
              <a:buSzTx/>
              <a:buFontTx/>
              <a:buNone/>
              <a:tabLst/>
              <a:defRPr/>
            </a:pPr>
            <a:r>
              <a:rPr lang="en-GB" sz="3200" b="1">
                <a:solidFill>
                  <a:prstClr val="white"/>
                </a:solidFill>
                <a:latin typeface="Segoe UI"/>
                <a:ea typeface="+mn-ea"/>
                <a:cs typeface="+mn-cs"/>
              </a:rPr>
              <a:t>Cegid and people</a:t>
            </a:r>
          </a:p>
        </p:txBody>
      </p:sp>
      <p:grpSp>
        <p:nvGrpSpPr>
          <p:cNvPr id="3" name="Groupe 2">
            <a:extLst>
              <a:ext uri="{FF2B5EF4-FFF2-40B4-BE49-F238E27FC236}">
                <a16:creationId xmlns:a16="http://schemas.microsoft.com/office/drawing/2014/main" id="{CDFCBB13-9562-6EDE-584D-96C740CF2E7A}"/>
              </a:ext>
            </a:extLst>
          </p:cNvPr>
          <p:cNvGrpSpPr/>
          <p:nvPr/>
        </p:nvGrpSpPr>
        <p:grpSpPr>
          <a:xfrm>
            <a:off x="537761" y="2437252"/>
            <a:ext cx="2926489" cy="2689498"/>
            <a:chOff x="229451" y="3429000"/>
            <a:chExt cx="2332459" cy="2312095"/>
          </a:xfrm>
        </p:grpSpPr>
        <p:pic>
          <p:nvPicPr>
            <p:cNvPr id="10" name="Image 9" descr="Une image contenant texte, clipart&#10;&#10;Description générée automatiquement">
              <a:extLst>
                <a:ext uri="{FF2B5EF4-FFF2-40B4-BE49-F238E27FC236}">
                  <a16:creationId xmlns:a16="http://schemas.microsoft.com/office/drawing/2014/main" id="{5F4F6BF7-AB0B-F789-C50E-242B42E1BD13}"/>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393722" y="4579516"/>
              <a:ext cx="1165950" cy="1152729"/>
            </a:xfrm>
            <a:prstGeom prst="rect">
              <a:avLst/>
            </a:prstGeom>
          </p:spPr>
        </p:pic>
        <p:pic>
          <p:nvPicPr>
            <p:cNvPr id="11" name="Image 10">
              <a:extLst>
                <a:ext uri="{FF2B5EF4-FFF2-40B4-BE49-F238E27FC236}">
                  <a16:creationId xmlns:a16="http://schemas.microsoft.com/office/drawing/2014/main" id="{37F14A29-3EB9-BD96-777C-E5B5BA77D24D}"/>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395960" y="3429000"/>
              <a:ext cx="1165950" cy="1152729"/>
            </a:xfrm>
            <a:prstGeom prst="rect">
              <a:avLst/>
            </a:prstGeom>
          </p:spPr>
        </p:pic>
        <p:pic>
          <p:nvPicPr>
            <p:cNvPr id="13" name="Image 12">
              <a:extLst>
                <a:ext uri="{FF2B5EF4-FFF2-40B4-BE49-F238E27FC236}">
                  <a16:creationId xmlns:a16="http://schemas.microsoft.com/office/drawing/2014/main" id="{29E5DA9B-BA71-0CFE-4C21-712A0262DF1B}"/>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229451" y="4579516"/>
              <a:ext cx="1174902" cy="1161579"/>
            </a:xfrm>
            <a:prstGeom prst="rect">
              <a:avLst/>
            </a:prstGeom>
          </p:spPr>
        </p:pic>
        <p:pic>
          <p:nvPicPr>
            <p:cNvPr id="17" name="Image 16">
              <a:extLst>
                <a:ext uri="{FF2B5EF4-FFF2-40B4-BE49-F238E27FC236}">
                  <a16:creationId xmlns:a16="http://schemas.microsoft.com/office/drawing/2014/main" id="{C98EBE96-A248-49CF-33BF-4FC8941E664E}"/>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229451" y="3429000"/>
              <a:ext cx="1163712" cy="1150516"/>
            </a:xfrm>
            <a:prstGeom prst="rect">
              <a:avLst/>
            </a:prstGeom>
          </p:spPr>
        </p:pic>
      </p:grpSp>
      <p:sp>
        <p:nvSpPr>
          <p:cNvPr id="6" name="Rectangle 5">
            <a:extLst>
              <a:ext uri="{FF2B5EF4-FFF2-40B4-BE49-F238E27FC236}">
                <a16:creationId xmlns:a16="http://schemas.microsoft.com/office/drawing/2014/main" id="{C1CDDAF3-9807-C972-BCF1-5FF6712223A7}"/>
              </a:ext>
            </a:extLst>
          </p:cNvPr>
          <p:cNvSpPr/>
          <p:nvPr/>
        </p:nvSpPr>
        <p:spPr>
          <a:xfrm>
            <a:off x="48879" y="1426358"/>
            <a:ext cx="3890274" cy="523220"/>
          </a:xfrm>
          <a:prstGeom prst="rect">
            <a:avLst/>
          </a:prstGeom>
          <a:noFill/>
          <a:ln>
            <a:noFill/>
          </a:ln>
        </p:spPr>
        <p:style>
          <a:lnRef idx="0">
            <a:scrgbClr r="0" g="0" b="0"/>
          </a:lnRef>
          <a:fillRef idx="0">
            <a:scrgbClr r="0" g="0" b="0"/>
          </a:fillRef>
          <a:effectRef idx="0">
            <a:scrgbClr r="0" g="0" b="0"/>
          </a:effectRef>
          <a:fontRef idx="minor">
            <a:schemeClr val="lt1"/>
          </a:fontRef>
        </p:style>
        <p:txBody>
          <a:bodyPr lIns="91440" tIns="45720" rIns="91440" bIns="45720" rtlCol="0" anchor="ctr"/>
          <a:lstStyle/>
          <a:p>
            <a:pPr algn="ctr">
              <a:lnSpc>
                <a:spcPct val="107000"/>
              </a:lnSpc>
              <a:spcAft>
                <a:spcPts val="800"/>
              </a:spcAft>
            </a:pPr>
            <a:r>
              <a:rPr lang="en-GB" sz="1800" i="1">
                <a:solidFill>
                  <a:schemeClr val="bg1"/>
                </a:solidFill>
                <a:effectLst/>
                <a:latin typeface="Segoe UI" panose="020B0502040204020203" pitchFamily="34" charset="0"/>
                <a:ea typeface="Calibri" panose="020F0502020204030204" pitchFamily="34" charset="0"/>
                <a:cs typeface="Times New Roman" panose="02020603050405020304" pitchFamily="18" charset="0"/>
              </a:rPr>
              <a:t>Growing our employees </a:t>
            </a:r>
            <a:br>
              <a:rPr lang="en-GB" sz="1800" i="1">
                <a:solidFill>
                  <a:schemeClr val="bg1"/>
                </a:solidFill>
                <a:effectLst/>
                <a:latin typeface="Segoe UI" panose="020B0502040204020203" pitchFamily="34" charset="0"/>
                <a:ea typeface="Calibri" panose="020F0502020204030204" pitchFamily="34" charset="0"/>
                <a:cs typeface="Times New Roman" panose="02020603050405020304" pitchFamily="18" charset="0"/>
              </a:rPr>
            </a:br>
            <a:r>
              <a:rPr lang="en-GB" sz="1800" i="1">
                <a:solidFill>
                  <a:schemeClr val="bg1"/>
                </a:solidFill>
                <a:effectLst/>
                <a:latin typeface="Segoe UI" panose="020B0502040204020203" pitchFamily="34" charset="0"/>
                <a:ea typeface="Calibri" panose="020F0502020204030204" pitchFamily="34" charset="0"/>
                <a:cs typeface="Times New Roman" panose="02020603050405020304" pitchFamily="18" charset="0"/>
              </a:rPr>
              <a:t>(and future employees) in a safe and equal opportunity</a:t>
            </a:r>
            <a:br>
              <a:rPr lang="en-GB" sz="1800" i="1">
                <a:solidFill>
                  <a:schemeClr val="bg1"/>
                </a:solidFill>
                <a:effectLst/>
                <a:latin typeface="Segoe UI" panose="020B0502040204020203" pitchFamily="34" charset="0"/>
                <a:ea typeface="Calibri" panose="020F0502020204030204" pitchFamily="34" charset="0"/>
                <a:cs typeface="Times New Roman" panose="02020603050405020304" pitchFamily="18" charset="0"/>
              </a:rPr>
            </a:br>
            <a:r>
              <a:rPr lang="en-GB" sz="1800" i="1">
                <a:solidFill>
                  <a:schemeClr val="bg1"/>
                </a:solidFill>
                <a:effectLst/>
                <a:latin typeface="Segoe UI" panose="020B0502040204020203" pitchFamily="34" charset="0"/>
                <a:ea typeface="Calibri" panose="020F0502020204030204" pitchFamily="34" charset="0"/>
                <a:cs typeface="Times New Roman" panose="02020603050405020304" pitchFamily="18" charset="0"/>
              </a:rPr>
              <a:t>environment</a:t>
            </a:r>
          </a:p>
        </p:txBody>
      </p:sp>
      <p:sp>
        <p:nvSpPr>
          <p:cNvPr id="8" name="Rectangle 7">
            <a:extLst>
              <a:ext uri="{FF2B5EF4-FFF2-40B4-BE49-F238E27FC236}">
                <a16:creationId xmlns:a16="http://schemas.microsoft.com/office/drawing/2014/main" id="{31CAE3C5-590B-3AC4-FFB6-7717574F9F7B}"/>
              </a:ext>
            </a:extLst>
          </p:cNvPr>
          <p:cNvSpPr/>
          <p:nvPr/>
        </p:nvSpPr>
        <p:spPr>
          <a:xfrm>
            <a:off x="6095040" y="243756"/>
            <a:ext cx="5133278" cy="709961"/>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r>
              <a:rPr lang="en-GB" sz="2000" b="1">
                <a:cs typeface="Segoe UI"/>
              </a:rPr>
              <a:t>Equality, Disability &amp; Diversity</a:t>
            </a:r>
          </a:p>
        </p:txBody>
      </p:sp>
    </p:spTree>
    <p:extLst>
      <p:ext uri="{BB962C8B-B14F-4D97-AF65-F5344CB8AC3E}">
        <p14:creationId xmlns:p14="http://schemas.microsoft.com/office/powerpoint/2010/main" val="13818568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Ellipse 19">
            <a:extLst>
              <a:ext uri="{FF2B5EF4-FFF2-40B4-BE49-F238E27FC236}">
                <a16:creationId xmlns:a16="http://schemas.microsoft.com/office/drawing/2014/main" id="{86E7084D-5252-41AA-AC11-9132BACD389E}"/>
              </a:ext>
            </a:extLst>
          </p:cNvPr>
          <p:cNvSpPr/>
          <p:nvPr/>
        </p:nvSpPr>
        <p:spPr>
          <a:xfrm>
            <a:off x="-1442617" y="-1350096"/>
            <a:ext cx="6687919" cy="9308599"/>
          </a:xfrm>
          <a:prstGeom prst="ellipse">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Segoe UI"/>
              <a:ea typeface="+mn-ea"/>
              <a:cs typeface="+mn-cs"/>
            </a:endParaRPr>
          </a:p>
        </p:txBody>
      </p:sp>
      <p:cxnSp>
        <p:nvCxnSpPr>
          <p:cNvPr id="16" name="Connecteur droit 15">
            <a:extLst>
              <a:ext uri="{FF2B5EF4-FFF2-40B4-BE49-F238E27FC236}">
                <a16:creationId xmlns:a16="http://schemas.microsoft.com/office/drawing/2014/main" id="{CACAB14C-5D4C-4EB5-9A0E-93E34549A9CF}"/>
              </a:ext>
            </a:extLst>
          </p:cNvPr>
          <p:cNvCxnSpPr>
            <a:cxnSpLocks/>
          </p:cNvCxnSpPr>
          <p:nvPr/>
        </p:nvCxnSpPr>
        <p:spPr>
          <a:xfrm>
            <a:off x="3707753" y="1412776"/>
            <a:ext cx="1812183" cy="0"/>
          </a:xfrm>
          <a:prstGeom prst="line">
            <a:avLst/>
          </a:prstGeom>
          <a:ln w="15875">
            <a:solidFill>
              <a:schemeClr val="tx2"/>
            </a:solidFill>
            <a:tailEnd type="oval"/>
          </a:ln>
        </p:spPr>
        <p:style>
          <a:lnRef idx="1">
            <a:schemeClr val="accent1"/>
          </a:lnRef>
          <a:fillRef idx="0">
            <a:schemeClr val="accent1"/>
          </a:fillRef>
          <a:effectRef idx="0">
            <a:schemeClr val="accent1"/>
          </a:effectRef>
          <a:fontRef idx="minor">
            <a:schemeClr val="tx1"/>
          </a:fontRef>
        </p:style>
      </p:cxnSp>
      <p:grpSp>
        <p:nvGrpSpPr>
          <p:cNvPr id="3" name="Groupe 2">
            <a:extLst>
              <a:ext uri="{FF2B5EF4-FFF2-40B4-BE49-F238E27FC236}">
                <a16:creationId xmlns:a16="http://schemas.microsoft.com/office/drawing/2014/main" id="{CDFCBB13-9562-6EDE-584D-96C740CF2E7A}"/>
              </a:ext>
            </a:extLst>
          </p:cNvPr>
          <p:cNvGrpSpPr/>
          <p:nvPr/>
        </p:nvGrpSpPr>
        <p:grpSpPr>
          <a:xfrm>
            <a:off x="537761" y="2619835"/>
            <a:ext cx="2926489" cy="2689498"/>
            <a:chOff x="229451" y="3429000"/>
            <a:chExt cx="2332459" cy="2312095"/>
          </a:xfrm>
        </p:grpSpPr>
        <p:pic>
          <p:nvPicPr>
            <p:cNvPr id="10" name="Image 9" descr="Une image contenant texte, clipart&#10;&#10;Description générée automatiquement">
              <a:extLst>
                <a:ext uri="{FF2B5EF4-FFF2-40B4-BE49-F238E27FC236}">
                  <a16:creationId xmlns:a16="http://schemas.microsoft.com/office/drawing/2014/main" id="{5F4F6BF7-AB0B-F789-C50E-242B42E1BD13}"/>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393722" y="4579516"/>
              <a:ext cx="1165950" cy="1152729"/>
            </a:xfrm>
            <a:prstGeom prst="rect">
              <a:avLst/>
            </a:prstGeom>
          </p:spPr>
        </p:pic>
        <p:pic>
          <p:nvPicPr>
            <p:cNvPr id="11" name="Image 10">
              <a:extLst>
                <a:ext uri="{FF2B5EF4-FFF2-40B4-BE49-F238E27FC236}">
                  <a16:creationId xmlns:a16="http://schemas.microsoft.com/office/drawing/2014/main" id="{37F14A29-3EB9-BD96-777C-E5B5BA77D24D}"/>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395960" y="3429000"/>
              <a:ext cx="1165950" cy="1152729"/>
            </a:xfrm>
            <a:prstGeom prst="rect">
              <a:avLst/>
            </a:prstGeom>
          </p:spPr>
        </p:pic>
        <p:pic>
          <p:nvPicPr>
            <p:cNvPr id="13" name="Image 12">
              <a:extLst>
                <a:ext uri="{FF2B5EF4-FFF2-40B4-BE49-F238E27FC236}">
                  <a16:creationId xmlns:a16="http://schemas.microsoft.com/office/drawing/2014/main" id="{29E5DA9B-BA71-0CFE-4C21-712A0262DF1B}"/>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229451" y="4579516"/>
              <a:ext cx="1174902" cy="1161579"/>
            </a:xfrm>
            <a:prstGeom prst="rect">
              <a:avLst/>
            </a:prstGeom>
          </p:spPr>
        </p:pic>
        <p:pic>
          <p:nvPicPr>
            <p:cNvPr id="17" name="Image 16">
              <a:extLst>
                <a:ext uri="{FF2B5EF4-FFF2-40B4-BE49-F238E27FC236}">
                  <a16:creationId xmlns:a16="http://schemas.microsoft.com/office/drawing/2014/main" id="{C98EBE96-A248-49CF-33BF-4FC8941E664E}"/>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229451" y="3429000"/>
              <a:ext cx="1163712" cy="1150516"/>
            </a:xfrm>
            <a:prstGeom prst="rect">
              <a:avLst/>
            </a:prstGeom>
          </p:spPr>
        </p:pic>
      </p:grpSp>
      <p:sp>
        <p:nvSpPr>
          <p:cNvPr id="6" name="Rectangle 5">
            <a:extLst>
              <a:ext uri="{FF2B5EF4-FFF2-40B4-BE49-F238E27FC236}">
                <a16:creationId xmlns:a16="http://schemas.microsoft.com/office/drawing/2014/main" id="{C1CDDAF3-9807-C972-BCF1-5FF6712223A7}"/>
              </a:ext>
            </a:extLst>
          </p:cNvPr>
          <p:cNvSpPr/>
          <p:nvPr/>
        </p:nvSpPr>
        <p:spPr>
          <a:xfrm>
            <a:off x="29879" y="1553210"/>
            <a:ext cx="3890274" cy="523220"/>
          </a:xfrm>
          <a:prstGeom prst="rect">
            <a:avLst/>
          </a:prstGeom>
          <a:noFill/>
          <a:ln>
            <a:noFill/>
          </a:ln>
        </p:spPr>
        <p:style>
          <a:lnRef idx="0">
            <a:scrgbClr r="0" g="0" b="0"/>
          </a:lnRef>
          <a:fillRef idx="0">
            <a:scrgbClr r="0" g="0" b="0"/>
          </a:fillRef>
          <a:effectRef idx="0">
            <a:scrgbClr r="0" g="0" b="0"/>
          </a:effectRef>
          <a:fontRef idx="minor">
            <a:schemeClr val="lt1"/>
          </a:fontRef>
        </p:style>
        <p:txBody>
          <a:bodyPr lIns="91440" tIns="45720" rIns="91440" bIns="45720" rtlCol="0" anchor="ctr"/>
          <a:lstStyle/>
          <a:p>
            <a:pPr algn="ctr">
              <a:lnSpc>
                <a:spcPct val="107000"/>
              </a:lnSpc>
              <a:spcAft>
                <a:spcPts val="800"/>
              </a:spcAft>
            </a:pPr>
            <a:r>
              <a:rPr lang="en-GB" sz="1800" i="1">
                <a:solidFill>
                  <a:schemeClr val="bg1"/>
                </a:solidFill>
                <a:effectLst/>
                <a:latin typeface="Segoe UI" panose="020B0502040204020203" pitchFamily="34" charset="0"/>
                <a:ea typeface="Calibri" panose="020F0502020204030204" pitchFamily="34" charset="0"/>
                <a:cs typeface="Times New Roman" panose="02020603050405020304" pitchFamily="18" charset="0"/>
              </a:rPr>
              <a:t>Growing our employees </a:t>
            </a:r>
            <a:br>
              <a:rPr lang="en-GB" sz="1800" i="1">
                <a:solidFill>
                  <a:schemeClr val="bg1"/>
                </a:solidFill>
                <a:effectLst/>
                <a:latin typeface="Segoe UI" panose="020B0502040204020203" pitchFamily="34" charset="0"/>
                <a:ea typeface="Calibri" panose="020F0502020204030204" pitchFamily="34" charset="0"/>
                <a:cs typeface="Times New Roman" panose="02020603050405020304" pitchFamily="18" charset="0"/>
              </a:rPr>
            </a:br>
            <a:r>
              <a:rPr lang="en-GB" sz="1800" i="1">
                <a:solidFill>
                  <a:schemeClr val="bg1"/>
                </a:solidFill>
                <a:effectLst/>
                <a:latin typeface="Segoe UI" panose="020B0502040204020203" pitchFamily="34" charset="0"/>
                <a:ea typeface="Calibri" panose="020F0502020204030204" pitchFamily="34" charset="0"/>
                <a:cs typeface="Times New Roman" panose="02020603050405020304" pitchFamily="18" charset="0"/>
              </a:rPr>
              <a:t>(and future employees) in a safe and equal opportunity</a:t>
            </a:r>
            <a:br>
              <a:rPr lang="en-GB" sz="1800" i="1">
                <a:solidFill>
                  <a:schemeClr val="bg1"/>
                </a:solidFill>
                <a:effectLst/>
                <a:latin typeface="Segoe UI" panose="020B0502040204020203" pitchFamily="34" charset="0"/>
                <a:ea typeface="Calibri" panose="020F0502020204030204" pitchFamily="34" charset="0"/>
                <a:cs typeface="Times New Roman" panose="02020603050405020304" pitchFamily="18" charset="0"/>
              </a:rPr>
            </a:br>
            <a:r>
              <a:rPr lang="en-GB" sz="1800" i="1">
                <a:solidFill>
                  <a:schemeClr val="bg1"/>
                </a:solidFill>
                <a:effectLst/>
                <a:latin typeface="Segoe UI" panose="020B0502040204020203" pitchFamily="34" charset="0"/>
                <a:ea typeface="Calibri" panose="020F0502020204030204" pitchFamily="34" charset="0"/>
                <a:cs typeface="Times New Roman" panose="02020603050405020304" pitchFamily="18" charset="0"/>
              </a:rPr>
              <a:t>environment</a:t>
            </a:r>
          </a:p>
        </p:txBody>
      </p:sp>
      <p:sp>
        <p:nvSpPr>
          <p:cNvPr id="21" name="Rectangle 20">
            <a:extLst>
              <a:ext uri="{FF2B5EF4-FFF2-40B4-BE49-F238E27FC236}">
                <a16:creationId xmlns:a16="http://schemas.microsoft.com/office/drawing/2014/main" id="{4C6D2611-A857-2C32-4D30-67A501A5826B}"/>
              </a:ext>
            </a:extLst>
          </p:cNvPr>
          <p:cNvSpPr/>
          <p:nvPr/>
        </p:nvSpPr>
        <p:spPr>
          <a:xfrm>
            <a:off x="5634847" y="1192592"/>
            <a:ext cx="6761339" cy="2188228"/>
          </a:xfrm>
          <a:prstGeom prst="rect">
            <a:avLst/>
          </a:prstGeom>
        </p:spPr>
        <p:txBody>
          <a:bodyPr wrap="square" lIns="91440" tIns="45720" rIns="91440" bIns="45720" anchor="t">
            <a:spAutoFit/>
          </a:bodyPr>
          <a:lstStyle/>
          <a:p>
            <a:pPr>
              <a:lnSpc>
                <a:spcPct val="107000"/>
              </a:lnSpc>
              <a:spcAft>
                <a:spcPts val="800"/>
              </a:spcAft>
              <a:defRPr/>
            </a:pPr>
            <a:r>
              <a:rPr lang="en-GB" b="1" u="sng">
                <a:solidFill>
                  <a:prstClr val="white"/>
                </a:solidFill>
                <a:latin typeface="Segoe UI"/>
                <a:cs typeface="Times New Roman"/>
              </a:rPr>
              <a:t>Our employees’ commitments</a:t>
            </a:r>
          </a:p>
          <a:p>
            <a:pPr>
              <a:lnSpc>
                <a:spcPct val="107000"/>
              </a:lnSpc>
              <a:spcAft>
                <a:spcPts val="800"/>
              </a:spcAft>
              <a:defRPr/>
            </a:pPr>
            <a:r>
              <a:rPr lang="en-GB" sz="1600">
                <a:solidFill>
                  <a:prstClr val="white"/>
                </a:solidFill>
                <a:latin typeface="Segoe UI"/>
                <a:cs typeface="Times New Roman"/>
              </a:rPr>
              <a:t>Our </a:t>
            </a:r>
            <a:r>
              <a:rPr lang="en-GB" sz="1600" b="1">
                <a:solidFill>
                  <a:schemeClr val="accent1"/>
                </a:solidFill>
                <a:latin typeface="Segoe UI"/>
                <a:cs typeface="Times New Roman"/>
              </a:rPr>
              <a:t>Cegid Gender Equality Network</a:t>
            </a:r>
            <a:r>
              <a:rPr lang="en-GB" sz="1600">
                <a:solidFill>
                  <a:prstClr val="white"/>
                </a:solidFill>
                <a:latin typeface="Segoe UI"/>
                <a:cs typeface="Times New Roman"/>
              </a:rPr>
              <a:t> brings together 500 members from around the world and includes 70 active volunteers. Divided into groups, they </a:t>
            </a:r>
            <a:r>
              <a:rPr lang="en-GB" sz="1600" b="1">
                <a:solidFill>
                  <a:schemeClr val="accent1"/>
                </a:solidFill>
                <a:latin typeface="Segoe UI"/>
                <a:cs typeface="Times New Roman"/>
              </a:rPr>
              <a:t>are committed to</a:t>
            </a:r>
            <a:r>
              <a:rPr lang="en-GB" sz="1600" b="1">
                <a:solidFill>
                  <a:schemeClr val="bg1">
                    <a:lumMod val="95000"/>
                  </a:schemeClr>
                </a:solidFill>
                <a:latin typeface="Segoe UI"/>
                <a:cs typeface="Times New Roman"/>
              </a:rPr>
              <a:t> </a:t>
            </a:r>
            <a:r>
              <a:rPr lang="en-GB" sz="1600">
                <a:solidFill>
                  <a:schemeClr val="bg1">
                    <a:lumMod val="95000"/>
                  </a:schemeClr>
                </a:solidFill>
                <a:latin typeface="Segoe UI"/>
                <a:cs typeface="Times New Roman"/>
              </a:rPr>
              <a:t>the equality of</a:t>
            </a:r>
            <a:r>
              <a:rPr lang="en-GB" sz="1600">
                <a:solidFill>
                  <a:prstClr val="white"/>
                </a:solidFill>
                <a:latin typeface="Segoe UI"/>
                <a:cs typeface="Times New Roman"/>
              </a:rPr>
              <a:t> career opportunities, promoting female role models in Tech, the fight against sexism at work and the organisation of the first Cegid Gender Equality Week.</a:t>
            </a:r>
          </a:p>
          <a:p>
            <a:pPr>
              <a:defRPr/>
            </a:pPr>
            <a:endParaRPr lang="fr-FR" b="1" dirty="0">
              <a:solidFill>
                <a:prstClr val="white"/>
              </a:solidFill>
              <a:latin typeface="Segoe UI"/>
              <a:cs typeface="Times New Roman"/>
            </a:endParaRPr>
          </a:p>
        </p:txBody>
      </p:sp>
      <p:sp>
        <p:nvSpPr>
          <p:cNvPr id="4" name="Rectangle 3">
            <a:extLst>
              <a:ext uri="{FF2B5EF4-FFF2-40B4-BE49-F238E27FC236}">
                <a16:creationId xmlns:a16="http://schemas.microsoft.com/office/drawing/2014/main" id="{1DDC65F9-7AA6-F132-7042-A099195DC6A8}"/>
              </a:ext>
            </a:extLst>
          </p:cNvPr>
          <p:cNvSpPr/>
          <p:nvPr/>
        </p:nvSpPr>
        <p:spPr>
          <a:xfrm>
            <a:off x="6092021" y="191145"/>
            <a:ext cx="5133278" cy="709961"/>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r>
              <a:rPr lang="en-GB" sz="2000" b="1">
                <a:cs typeface="Segoe UI"/>
              </a:rPr>
              <a:t>Equality, Disability &amp; Diversity</a:t>
            </a:r>
          </a:p>
        </p:txBody>
      </p:sp>
      <p:grpSp>
        <p:nvGrpSpPr>
          <p:cNvPr id="7" name="Groupe 6">
            <a:extLst>
              <a:ext uri="{FF2B5EF4-FFF2-40B4-BE49-F238E27FC236}">
                <a16:creationId xmlns:a16="http://schemas.microsoft.com/office/drawing/2014/main" id="{77E57E42-4224-96A0-7698-5B0A938AF7FC}"/>
              </a:ext>
            </a:extLst>
          </p:cNvPr>
          <p:cNvGrpSpPr/>
          <p:nvPr/>
        </p:nvGrpSpPr>
        <p:grpSpPr>
          <a:xfrm>
            <a:off x="4539545" y="3565407"/>
            <a:ext cx="7908182" cy="1796774"/>
            <a:chOff x="4424920" y="3141570"/>
            <a:chExt cx="7908182" cy="1796774"/>
          </a:xfrm>
        </p:grpSpPr>
        <p:cxnSp>
          <p:nvCxnSpPr>
            <p:cNvPr id="24" name="Connecteur droit 23">
              <a:extLst>
                <a:ext uri="{FF2B5EF4-FFF2-40B4-BE49-F238E27FC236}">
                  <a16:creationId xmlns:a16="http://schemas.microsoft.com/office/drawing/2014/main" id="{99C133AE-2216-48E8-A964-6947CADE1F63}"/>
                </a:ext>
              </a:extLst>
            </p:cNvPr>
            <p:cNvCxnSpPr>
              <a:cxnSpLocks/>
            </p:cNvCxnSpPr>
            <p:nvPr/>
          </p:nvCxnSpPr>
          <p:spPr>
            <a:xfrm>
              <a:off x="4424920" y="3368833"/>
              <a:ext cx="1031932" cy="0"/>
            </a:xfrm>
            <a:prstGeom prst="line">
              <a:avLst/>
            </a:prstGeom>
            <a:ln w="15875">
              <a:solidFill>
                <a:schemeClr val="tx2"/>
              </a:solidFill>
              <a:tailEnd type="ova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ECEDD6CC-FFEF-EBEF-07FA-502434AE8611}"/>
                </a:ext>
              </a:extLst>
            </p:cNvPr>
            <p:cNvSpPr/>
            <p:nvPr/>
          </p:nvSpPr>
          <p:spPr>
            <a:xfrm>
              <a:off x="5571763" y="3141570"/>
              <a:ext cx="6761339" cy="1796774"/>
            </a:xfrm>
            <a:prstGeom prst="rect">
              <a:avLst/>
            </a:prstGeom>
          </p:spPr>
          <p:txBody>
            <a:bodyPr wrap="square" lIns="91440" tIns="45720" rIns="91440" bIns="45720" anchor="t">
              <a:spAutoFit/>
            </a:bodyPr>
            <a:lstStyle/>
            <a:p>
              <a:pPr>
                <a:lnSpc>
                  <a:spcPct val="107000"/>
                </a:lnSpc>
                <a:spcAft>
                  <a:spcPts val="800"/>
                </a:spcAft>
                <a:defRPr/>
              </a:pPr>
              <a:r>
                <a:rPr lang="en-GB" b="1" u="sng">
                  <a:solidFill>
                    <a:prstClr val="white"/>
                  </a:solidFill>
                  <a:latin typeface="Segoe UI"/>
                  <a:cs typeface="Times New Roman"/>
                </a:rPr>
                <a:t>Certification</a:t>
              </a:r>
            </a:p>
            <a:p>
              <a:pPr>
                <a:lnSpc>
                  <a:spcPct val="107000"/>
                </a:lnSpc>
                <a:spcAft>
                  <a:spcPts val="800"/>
                </a:spcAft>
                <a:defRPr/>
              </a:pPr>
              <a:r>
                <a:rPr lang="en-GB" sz="1600">
                  <a:solidFill>
                    <a:prstClr val="white"/>
                  </a:solidFill>
                  <a:latin typeface="Segoe UI"/>
                  <a:cs typeface="Times New Roman"/>
                </a:rPr>
                <a:t>Once again in 2024, we have been </a:t>
              </a:r>
              <a:r>
                <a:rPr lang="en-GB" sz="1600" b="1">
                  <a:solidFill>
                    <a:prstClr val="white"/>
                  </a:solidFill>
                  <a:latin typeface="Segoe UI"/>
                  <a:cs typeface="Times New Roman"/>
                </a:rPr>
                <a:t>certified Top Employer </a:t>
              </a:r>
              <a:r>
                <a:rPr lang="en-GB" sz="1600">
                  <a:solidFill>
                    <a:prstClr val="white"/>
                  </a:solidFill>
                  <a:latin typeface="Segoe UI"/>
                  <a:cs typeface="Times New Roman"/>
                </a:rPr>
                <a:t>in France, Spain and Portugal. </a:t>
              </a:r>
            </a:p>
            <a:p>
              <a:pPr marL="285750" indent="-285750">
                <a:lnSpc>
                  <a:spcPct val="107000"/>
                </a:lnSpc>
                <a:spcAft>
                  <a:spcPts val="800"/>
                </a:spcAft>
                <a:buFont typeface="Courier New"/>
                <a:buChar char="o"/>
                <a:defRPr/>
              </a:pPr>
              <a:endParaRPr lang="fr-FR" dirty="0">
                <a:solidFill>
                  <a:prstClr val="white"/>
                </a:solidFill>
                <a:latin typeface="Segoe UI"/>
                <a:cs typeface="Times New Roman"/>
              </a:endParaRPr>
            </a:p>
            <a:p>
              <a:pPr>
                <a:defRPr/>
              </a:pPr>
              <a:endParaRPr lang="fr-FR" b="1" dirty="0">
                <a:solidFill>
                  <a:prstClr val="white"/>
                </a:solidFill>
                <a:latin typeface="Segoe UI"/>
                <a:cs typeface="Times New Roman"/>
              </a:endParaRPr>
            </a:p>
          </p:txBody>
        </p:sp>
      </p:grpSp>
      <p:sp>
        <p:nvSpPr>
          <p:cNvPr id="8" name="ZoneTexte 7">
            <a:extLst>
              <a:ext uri="{FF2B5EF4-FFF2-40B4-BE49-F238E27FC236}">
                <a16:creationId xmlns:a16="http://schemas.microsoft.com/office/drawing/2014/main" id="{50815EC9-87A8-7AAD-DA8E-92239E5CDE20}"/>
              </a:ext>
            </a:extLst>
          </p:cNvPr>
          <p:cNvSpPr txBox="1"/>
          <p:nvPr/>
        </p:nvSpPr>
        <p:spPr>
          <a:xfrm>
            <a:off x="225850" y="513300"/>
            <a:ext cx="3572073" cy="492443"/>
          </a:xfrm>
          <a:prstGeom prst="rect">
            <a:avLst/>
          </a:prstGeom>
          <a:noFill/>
        </p:spPr>
        <p:txBody>
          <a:bodyPr wrap="square" lIns="36000" tIns="0" rIns="36000" bIns="0" rtlCol="0">
            <a:spAutoFit/>
          </a:bodyPr>
          <a:lstStyle/>
          <a:p>
            <a:pPr marL="0" marR="0" lvl="0" indent="0" algn="l" defTabSz="914400" rtl="0" eaLnBrk="1" fontAlgn="auto" latinLnBrk="0" hangingPunct="1">
              <a:lnSpc>
                <a:spcPct val="100000"/>
              </a:lnSpc>
              <a:spcBef>
                <a:spcPts val="0"/>
              </a:spcBef>
              <a:spcAft>
                <a:spcPts val="0"/>
              </a:spcAft>
              <a:buClr>
                <a:srgbClr val="0046FE"/>
              </a:buClr>
              <a:buSzTx/>
              <a:buFontTx/>
              <a:buNone/>
              <a:tabLst/>
              <a:defRPr/>
            </a:pPr>
            <a:r>
              <a:rPr lang="en-GB" sz="3200" b="1">
                <a:solidFill>
                  <a:prstClr val="white"/>
                </a:solidFill>
                <a:latin typeface="Segoe UI"/>
                <a:ea typeface="+mn-ea"/>
                <a:cs typeface="+mn-cs"/>
              </a:rPr>
              <a:t>Cegid and people</a:t>
            </a:r>
          </a:p>
        </p:txBody>
      </p:sp>
      <p:pic>
        <p:nvPicPr>
          <p:cNvPr id="1027" name="Image 19">
            <a:extLst>
              <a:ext uri="{FF2B5EF4-FFF2-40B4-BE49-F238E27FC236}">
                <a16:creationId xmlns:a16="http://schemas.microsoft.com/office/drawing/2014/main" id="{B6FD1937-A802-44E1-8516-FA45C7A6E6AD}"/>
              </a:ext>
            </a:extLst>
          </p:cNvPr>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5773064" y="4922458"/>
            <a:ext cx="6081946" cy="1026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089236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7277EBD-A323-4472-960A-434421E7302E}"/>
              </a:ext>
            </a:extLst>
          </p:cNvPr>
          <p:cNvSpPr/>
          <p:nvPr/>
        </p:nvSpPr>
        <p:spPr>
          <a:xfrm>
            <a:off x="6836736" y="854783"/>
            <a:ext cx="5430100" cy="4128438"/>
          </a:xfrm>
          <a:prstGeom prst="rect">
            <a:avLst/>
          </a:prstGeom>
        </p:spPr>
        <p:txBody>
          <a:bodyPr wrap="square" lIns="91440" tIns="45720" rIns="91440" bIns="45720" anchor="t">
            <a:spAutoFit/>
          </a:bodyPr>
          <a:lstStyle/>
          <a:p>
            <a:pPr>
              <a:lnSpc>
                <a:spcPct val="107000"/>
              </a:lnSpc>
              <a:spcAft>
                <a:spcPts val="800"/>
              </a:spcAft>
            </a:pPr>
            <a:r>
              <a:rPr lang="en-GB" b="1" dirty="0">
                <a:solidFill>
                  <a:schemeClr val="bg1"/>
                </a:solidFill>
                <a:latin typeface="+mj-lt"/>
                <a:ea typeface="Calibri"/>
                <a:cs typeface="Times New Roman"/>
              </a:rPr>
              <a:t>Raising awareness</a:t>
            </a:r>
          </a:p>
          <a:p>
            <a:pPr marL="285750" indent="-285750">
              <a:lnSpc>
                <a:spcPct val="107000"/>
              </a:lnSpc>
              <a:buFont typeface="Arial" panose="020B0604020202020204" pitchFamily="34" charset="0"/>
              <a:buChar char="•"/>
            </a:pPr>
            <a:r>
              <a:rPr lang="en-GB" dirty="0" err="1">
                <a:solidFill>
                  <a:schemeClr val="bg1"/>
                </a:solidFill>
                <a:latin typeface="+mj-lt"/>
                <a:ea typeface="Calibri"/>
                <a:cs typeface="Times New Roman"/>
              </a:rPr>
              <a:t>Fresques</a:t>
            </a:r>
            <a:r>
              <a:rPr lang="en-GB" dirty="0">
                <a:solidFill>
                  <a:schemeClr val="bg1"/>
                </a:solidFill>
                <a:latin typeface="+mj-lt"/>
                <a:ea typeface="Calibri"/>
                <a:cs typeface="Times New Roman"/>
              </a:rPr>
              <a:t> du Numérique: 80 participants in 2023, goal of </a:t>
            </a:r>
            <a:r>
              <a:rPr lang="en-GB" dirty="0">
                <a:solidFill>
                  <a:srgbClr val="FF5C35"/>
                </a:solidFill>
                <a:latin typeface="+mj-lt"/>
                <a:ea typeface="Calibri"/>
                <a:cs typeface="Times New Roman"/>
              </a:rPr>
              <a:t>1000 participants in 2024</a:t>
            </a:r>
            <a:r>
              <a:rPr lang="en-GB" dirty="0">
                <a:solidFill>
                  <a:schemeClr val="bg1"/>
                </a:solidFill>
                <a:latin typeface="+mj-lt"/>
                <a:ea typeface="Calibri"/>
                <a:cs typeface="Times New Roman"/>
              </a:rPr>
              <a:t>.</a:t>
            </a:r>
          </a:p>
          <a:p>
            <a:pPr marL="285750" indent="-285750">
              <a:lnSpc>
                <a:spcPct val="107000"/>
              </a:lnSpc>
              <a:buFont typeface="Arial" panose="020B0604020202020204" pitchFamily="34" charset="0"/>
              <a:buChar char="•"/>
            </a:pPr>
            <a:r>
              <a:rPr lang="en-GB" dirty="0">
                <a:solidFill>
                  <a:schemeClr val="bg1"/>
                </a:solidFill>
                <a:latin typeface="+mj-lt"/>
                <a:ea typeface="Calibri"/>
                <a:cs typeface="Times New Roman"/>
              </a:rPr>
              <a:t>Integration of ESG and Responsible IT concerns into the </a:t>
            </a:r>
            <a:r>
              <a:rPr lang="en-GB" dirty="0">
                <a:solidFill>
                  <a:srgbClr val="FF5C35"/>
                </a:solidFill>
                <a:latin typeface="+mj-lt"/>
                <a:ea typeface="Calibri"/>
                <a:cs typeface="Times New Roman"/>
              </a:rPr>
              <a:t>integration journey </a:t>
            </a:r>
            <a:r>
              <a:rPr lang="en-GB" dirty="0">
                <a:solidFill>
                  <a:schemeClr val="bg1"/>
                </a:solidFill>
                <a:latin typeface="+mj-lt"/>
                <a:ea typeface="Calibri"/>
                <a:cs typeface="Times New Roman"/>
              </a:rPr>
              <a:t>of our </a:t>
            </a:r>
            <a:r>
              <a:rPr lang="en-GB" dirty="0">
                <a:solidFill>
                  <a:srgbClr val="FF5C35"/>
                </a:solidFill>
                <a:latin typeface="+mj-lt"/>
                <a:ea typeface="Calibri"/>
                <a:cs typeface="Times New Roman"/>
              </a:rPr>
              <a:t>new employees.</a:t>
            </a:r>
          </a:p>
          <a:p>
            <a:pPr>
              <a:lnSpc>
                <a:spcPct val="107000"/>
              </a:lnSpc>
            </a:pPr>
            <a:endParaRPr lang="fr-FR" dirty="0">
              <a:solidFill>
                <a:schemeClr val="bg1"/>
              </a:solidFill>
              <a:effectLst/>
              <a:latin typeface="+mj-lt"/>
              <a:ea typeface="Calibri"/>
              <a:cs typeface="Times New Roman"/>
            </a:endParaRPr>
          </a:p>
          <a:p>
            <a:pPr>
              <a:lnSpc>
                <a:spcPct val="107000"/>
              </a:lnSpc>
            </a:pPr>
            <a:r>
              <a:rPr lang="en-GB" b="1" dirty="0">
                <a:solidFill>
                  <a:schemeClr val="bg1"/>
                </a:solidFill>
                <a:latin typeface="+mj-lt"/>
                <a:ea typeface="Calibri"/>
                <a:cs typeface="Times New Roman"/>
              </a:rPr>
              <a:t>Training sessions</a:t>
            </a:r>
          </a:p>
          <a:p>
            <a:pPr marL="285750" indent="-285750">
              <a:lnSpc>
                <a:spcPct val="107000"/>
              </a:lnSpc>
              <a:buFont typeface="Arial" panose="020B0604020202020204" pitchFamily="34" charset="0"/>
              <a:buChar char="•"/>
            </a:pPr>
            <a:r>
              <a:rPr lang="en-GB" dirty="0">
                <a:solidFill>
                  <a:schemeClr val="bg1"/>
                </a:solidFill>
                <a:effectLst/>
                <a:latin typeface="+mj-lt"/>
                <a:ea typeface="Calibri"/>
                <a:cs typeface="Times New Roman"/>
              </a:rPr>
              <a:t>Nomination of internal CO2 officers for each department concerned; training sessions in carbon accounting.</a:t>
            </a:r>
          </a:p>
          <a:p>
            <a:pPr lvl="0">
              <a:lnSpc>
                <a:spcPct val="107000"/>
              </a:lnSpc>
              <a:spcAft>
                <a:spcPts val="800"/>
              </a:spcAft>
            </a:pPr>
            <a:endParaRPr lang="fr-FR" b="1" dirty="0">
              <a:solidFill>
                <a:schemeClr val="bg1"/>
              </a:solidFill>
              <a:latin typeface="+mj-lt"/>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endParaRPr lang="fr-FR" dirty="0">
              <a:solidFill>
                <a:schemeClr val="bg1"/>
              </a:solidFill>
              <a:latin typeface="+mj-lt"/>
              <a:ea typeface="Calibri"/>
              <a:cs typeface="Times New Roman"/>
            </a:endParaRPr>
          </a:p>
        </p:txBody>
      </p:sp>
      <p:grpSp>
        <p:nvGrpSpPr>
          <p:cNvPr id="9" name="Groupe 8">
            <a:extLst>
              <a:ext uri="{FF2B5EF4-FFF2-40B4-BE49-F238E27FC236}">
                <a16:creationId xmlns:a16="http://schemas.microsoft.com/office/drawing/2014/main" id="{A97D4A79-999E-4135-9D02-0FF39497730A}"/>
              </a:ext>
            </a:extLst>
          </p:cNvPr>
          <p:cNvGrpSpPr/>
          <p:nvPr/>
        </p:nvGrpSpPr>
        <p:grpSpPr>
          <a:xfrm>
            <a:off x="-931520" y="-1124930"/>
            <a:ext cx="6687919" cy="9308599"/>
            <a:chOff x="652656" y="-1216861"/>
            <a:chExt cx="6687919" cy="9492850"/>
          </a:xfrm>
        </p:grpSpPr>
        <p:sp>
          <p:nvSpPr>
            <p:cNvPr id="20" name="Ellipse 19">
              <a:extLst>
                <a:ext uri="{FF2B5EF4-FFF2-40B4-BE49-F238E27FC236}">
                  <a16:creationId xmlns:a16="http://schemas.microsoft.com/office/drawing/2014/main" id="{86E7084D-5252-41AA-AC11-9132BACD389E}"/>
                </a:ext>
              </a:extLst>
            </p:cNvPr>
            <p:cNvSpPr/>
            <p:nvPr/>
          </p:nvSpPr>
          <p:spPr>
            <a:xfrm>
              <a:off x="652656" y="-1216861"/>
              <a:ext cx="6687919" cy="9492850"/>
            </a:xfrm>
            <a:prstGeom prst="ellipse">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4" name="Rectangle 3">
              <a:extLst>
                <a:ext uri="{FF2B5EF4-FFF2-40B4-BE49-F238E27FC236}">
                  <a16:creationId xmlns:a16="http://schemas.microsoft.com/office/drawing/2014/main" id="{D9E0C29E-ABB3-4847-BF09-376462CC1B44}"/>
                </a:ext>
              </a:extLst>
            </p:cNvPr>
            <p:cNvSpPr/>
            <p:nvPr/>
          </p:nvSpPr>
          <p:spPr>
            <a:xfrm>
              <a:off x="1584176" y="-819472"/>
              <a:ext cx="1559496" cy="7776864"/>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cxnSp>
        <p:nvCxnSpPr>
          <p:cNvPr id="32" name="Connecteur droit 31">
            <a:extLst>
              <a:ext uri="{FF2B5EF4-FFF2-40B4-BE49-F238E27FC236}">
                <a16:creationId xmlns:a16="http://schemas.microsoft.com/office/drawing/2014/main" id="{92228F4A-2DEB-42C5-B105-6D55A0FC3331}"/>
              </a:ext>
            </a:extLst>
          </p:cNvPr>
          <p:cNvCxnSpPr>
            <a:cxnSpLocks/>
          </p:cNvCxnSpPr>
          <p:nvPr/>
        </p:nvCxnSpPr>
        <p:spPr>
          <a:xfrm flipV="1">
            <a:off x="5228962" y="1052736"/>
            <a:ext cx="1338590" cy="9292"/>
          </a:xfrm>
          <a:prstGeom prst="line">
            <a:avLst/>
          </a:prstGeom>
          <a:ln w="15875">
            <a:solidFill>
              <a:schemeClr val="tx2"/>
            </a:solidFill>
            <a:tailEnd type="oval"/>
          </a:ln>
        </p:spPr>
        <p:style>
          <a:lnRef idx="1">
            <a:schemeClr val="accent1"/>
          </a:lnRef>
          <a:fillRef idx="0">
            <a:schemeClr val="accent1"/>
          </a:fillRef>
          <a:effectRef idx="0">
            <a:schemeClr val="accent1"/>
          </a:effectRef>
          <a:fontRef idx="minor">
            <a:schemeClr val="tx1"/>
          </a:fontRef>
        </p:style>
      </p:cxnSp>
      <p:sp>
        <p:nvSpPr>
          <p:cNvPr id="15" name="ZoneTexte 14">
            <a:extLst>
              <a:ext uri="{FF2B5EF4-FFF2-40B4-BE49-F238E27FC236}">
                <a16:creationId xmlns:a16="http://schemas.microsoft.com/office/drawing/2014/main" id="{34E971A7-AC3C-4615-86EC-2272C029D25A}"/>
              </a:ext>
            </a:extLst>
          </p:cNvPr>
          <p:cNvSpPr txBox="1"/>
          <p:nvPr/>
        </p:nvSpPr>
        <p:spPr>
          <a:xfrm>
            <a:off x="431307" y="678412"/>
            <a:ext cx="4344608" cy="492443"/>
          </a:xfrm>
          <a:prstGeom prst="rect">
            <a:avLst/>
          </a:prstGeom>
          <a:noFill/>
        </p:spPr>
        <p:txBody>
          <a:bodyPr wrap="square" lIns="36000" tIns="0" rIns="36000" bIns="0" rtlCol="0">
            <a:spAutoFit/>
          </a:bodyPr>
          <a:lstStyle/>
          <a:p>
            <a:pPr marL="0" marR="0" lvl="0" indent="0" algn="l" defTabSz="914400" rtl="0" eaLnBrk="1" fontAlgn="auto" latinLnBrk="0" hangingPunct="1">
              <a:lnSpc>
                <a:spcPct val="100000"/>
              </a:lnSpc>
              <a:spcBef>
                <a:spcPts val="0"/>
              </a:spcBef>
              <a:spcAft>
                <a:spcPts val="0"/>
              </a:spcAft>
              <a:buClr>
                <a:srgbClr val="0046FE"/>
              </a:buClr>
              <a:buSzTx/>
              <a:buFontTx/>
              <a:buNone/>
              <a:tabLst/>
              <a:defRPr/>
            </a:pPr>
            <a:r>
              <a:rPr kumimoji="0" lang="en-GB" sz="3200" b="1" i="0" u="none" strike="noStrike" cap="none" normalizeH="0" baseline="0" noProof="0">
                <a:ln>
                  <a:noFill/>
                </a:ln>
                <a:solidFill>
                  <a:prstClr val="white"/>
                </a:solidFill>
                <a:effectLst/>
                <a:uLnTx/>
                <a:uFillTx/>
                <a:latin typeface="Segoe UI"/>
                <a:ea typeface="+mn-ea"/>
                <a:cs typeface="+mn-cs"/>
              </a:rPr>
              <a:t>Cegid and the planet</a:t>
            </a:r>
          </a:p>
        </p:txBody>
      </p:sp>
      <p:sp>
        <p:nvSpPr>
          <p:cNvPr id="19" name="ZoneTexte 18">
            <a:extLst>
              <a:ext uri="{FF2B5EF4-FFF2-40B4-BE49-F238E27FC236}">
                <a16:creationId xmlns:a16="http://schemas.microsoft.com/office/drawing/2014/main" id="{789EB0E9-EE66-4803-B5FA-C850A2B64576}"/>
              </a:ext>
            </a:extLst>
          </p:cNvPr>
          <p:cNvSpPr txBox="1"/>
          <p:nvPr/>
        </p:nvSpPr>
        <p:spPr>
          <a:xfrm>
            <a:off x="310088" y="1973720"/>
            <a:ext cx="4648260" cy="646331"/>
          </a:xfrm>
          <a:prstGeom prst="rect">
            <a:avLst/>
          </a:prstGeom>
          <a:noFill/>
        </p:spPr>
        <p:txBody>
          <a:bodyPr wrap="square">
            <a:spAutoFit/>
          </a:bodyPr>
          <a:lstStyle/>
          <a:p>
            <a:pPr algn="ctr"/>
            <a:r>
              <a:rPr lang="en-GB" i="1">
                <a:solidFill>
                  <a:schemeClr val="bg1"/>
                </a:solidFill>
                <a:latin typeface="Segoe UI" panose="020B0502040204020203" pitchFamily="34" charset="0"/>
                <a:cs typeface="Times New Roman" panose="02020603050405020304" pitchFamily="18" charset="0"/>
              </a:rPr>
              <a:t>Reducing our environmental impact and combating climate change   </a:t>
            </a:r>
          </a:p>
        </p:txBody>
      </p:sp>
      <p:cxnSp>
        <p:nvCxnSpPr>
          <p:cNvPr id="11" name="Connecteur droit 10">
            <a:extLst>
              <a:ext uri="{FF2B5EF4-FFF2-40B4-BE49-F238E27FC236}">
                <a16:creationId xmlns:a16="http://schemas.microsoft.com/office/drawing/2014/main" id="{0CEC48D6-FFE3-406C-AB87-167F8B307BF8}"/>
              </a:ext>
            </a:extLst>
          </p:cNvPr>
          <p:cNvCxnSpPr>
            <a:cxnSpLocks/>
          </p:cNvCxnSpPr>
          <p:nvPr/>
        </p:nvCxnSpPr>
        <p:spPr>
          <a:xfrm>
            <a:off x="5580034" y="3212976"/>
            <a:ext cx="1031932" cy="0"/>
          </a:xfrm>
          <a:prstGeom prst="line">
            <a:avLst/>
          </a:prstGeom>
          <a:ln w="15875">
            <a:solidFill>
              <a:schemeClr val="tx2"/>
            </a:solidFill>
            <a:tailEnd type="oval"/>
          </a:ln>
        </p:spPr>
        <p:style>
          <a:lnRef idx="1">
            <a:schemeClr val="accent1"/>
          </a:lnRef>
          <a:fillRef idx="0">
            <a:schemeClr val="accent1"/>
          </a:fillRef>
          <a:effectRef idx="0">
            <a:schemeClr val="accent1"/>
          </a:effectRef>
          <a:fontRef idx="minor">
            <a:schemeClr val="tx1"/>
          </a:fontRef>
        </p:style>
      </p:cxnSp>
      <p:grpSp>
        <p:nvGrpSpPr>
          <p:cNvPr id="3" name="Groupe 2">
            <a:extLst>
              <a:ext uri="{FF2B5EF4-FFF2-40B4-BE49-F238E27FC236}">
                <a16:creationId xmlns:a16="http://schemas.microsoft.com/office/drawing/2014/main" id="{22FB560B-274A-462D-B482-8C7CFD642160}"/>
              </a:ext>
            </a:extLst>
          </p:cNvPr>
          <p:cNvGrpSpPr/>
          <p:nvPr/>
        </p:nvGrpSpPr>
        <p:grpSpPr>
          <a:xfrm>
            <a:off x="1286469" y="3256031"/>
            <a:ext cx="2767985" cy="2615217"/>
            <a:chOff x="677180" y="3438837"/>
            <a:chExt cx="1709202" cy="1725914"/>
          </a:xfrm>
        </p:grpSpPr>
        <p:pic>
          <p:nvPicPr>
            <p:cNvPr id="14" name="Image 13">
              <a:extLst>
                <a:ext uri="{FF2B5EF4-FFF2-40B4-BE49-F238E27FC236}">
                  <a16:creationId xmlns:a16="http://schemas.microsoft.com/office/drawing/2014/main" id="{F7255D37-647C-4DB7-8414-6B8EC901E7C3}"/>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78178" y="4305302"/>
              <a:ext cx="858595" cy="859449"/>
            </a:xfrm>
            <a:prstGeom prst="rect">
              <a:avLst/>
            </a:prstGeom>
          </p:spPr>
        </p:pic>
        <p:pic>
          <p:nvPicPr>
            <p:cNvPr id="16" name="Image 15" descr="Une image contenant texte&#10;&#10;Description générée automatiquement">
              <a:extLst>
                <a:ext uri="{FF2B5EF4-FFF2-40B4-BE49-F238E27FC236}">
                  <a16:creationId xmlns:a16="http://schemas.microsoft.com/office/drawing/2014/main" id="{1E5E958E-FC72-4E1C-A812-BC14B66247C3}"/>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527787" y="3438837"/>
              <a:ext cx="858595" cy="859449"/>
            </a:xfrm>
            <a:prstGeom prst="rect">
              <a:avLst/>
            </a:prstGeom>
          </p:spPr>
        </p:pic>
        <p:pic>
          <p:nvPicPr>
            <p:cNvPr id="17" name="Image 16">
              <a:extLst>
                <a:ext uri="{FF2B5EF4-FFF2-40B4-BE49-F238E27FC236}">
                  <a16:creationId xmlns:a16="http://schemas.microsoft.com/office/drawing/2014/main" id="{57E83358-EB55-4E1E-A8A0-41B00408D523}"/>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528104" y="4298286"/>
              <a:ext cx="857960" cy="858814"/>
            </a:xfrm>
            <a:prstGeom prst="rect">
              <a:avLst/>
            </a:prstGeom>
          </p:spPr>
        </p:pic>
        <p:pic>
          <p:nvPicPr>
            <p:cNvPr id="18" name="Image 17">
              <a:extLst>
                <a:ext uri="{FF2B5EF4-FFF2-40B4-BE49-F238E27FC236}">
                  <a16:creationId xmlns:a16="http://schemas.microsoft.com/office/drawing/2014/main" id="{E960A531-A90F-494D-B60B-40B100D244FD}"/>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677180" y="3438837"/>
              <a:ext cx="858595" cy="859449"/>
            </a:xfrm>
            <a:prstGeom prst="rect">
              <a:avLst/>
            </a:prstGeom>
          </p:spPr>
        </p:pic>
      </p:grpSp>
    </p:spTree>
    <p:extLst>
      <p:ext uri="{BB962C8B-B14F-4D97-AF65-F5344CB8AC3E}">
        <p14:creationId xmlns:p14="http://schemas.microsoft.com/office/powerpoint/2010/main" val="2842436929"/>
      </p:ext>
    </p:extLst>
  </p:cSld>
  <p:clrMapOvr>
    <a:masterClrMapping/>
  </p:clrMapOvr>
</p:sld>
</file>

<file path=ppt/theme/theme1.xml><?xml version="1.0" encoding="utf-8"?>
<a:theme xmlns:a="http://schemas.openxmlformats.org/drawingml/2006/main" name="Cegid_TemplateFR_V2_010818">
  <a:themeElements>
    <a:clrScheme name="CEGID_Couleurs">
      <a:dk1>
        <a:srgbClr val="002C52"/>
      </a:dk1>
      <a:lt1>
        <a:sysClr val="window" lastClr="FFFFFF"/>
      </a:lt1>
      <a:dk2>
        <a:srgbClr val="0046FE"/>
      </a:dk2>
      <a:lt2>
        <a:srgbClr val="F5F6F7"/>
      </a:lt2>
      <a:accent1>
        <a:srgbClr val="FF5C35"/>
      </a:accent1>
      <a:accent2>
        <a:srgbClr val="002C52"/>
      </a:accent2>
      <a:accent3>
        <a:srgbClr val="0046FE"/>
      </a:accent3>
      <a:accent4>
        <a:srgbClr val="D9E7FF"/>
      </a:accent4>
      <a:accent5>
        <a:srgbClr val="808080"/>
      </a:accent5>
      <a:accent6>
        <a:srgbClr val="F5F6F7"/>
      </a:accent6>
      <a:hlink>
        <a:srgbClr val="002C52"/>
      </a:hlink>
      <a:folHlink>
        <a:srgbClr val="002C52"/>
      </a:folHlink>
    </a:clrScheme>
    <a:fontScheme name="CEGID_Police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dirty="0" smtClean="0"/>
        </a:defPPr>
      </a:lstStyle>
      <a:style>
        <a:lnRef idx="1">
          <a:schemeClr val="accent1"/>
        </a:lnRef>
        <a:fillRef idx="3">
          <a:schemeClr val="accent1"/>
        </a:fillRef>
        <a:effectRef idx="2">
          <a:schemeClr val="accent1"/>
        </a:effectRef>
        <a:fontRef idx="minor">
          <a:schemeClr val="lt1"/>
        </a:fontRef>
      </a:style>
    </a:spDef>
    <a:txDef>
      <a:spPr>
        <a:noFill/>
      </a:spPr>
      <a:bodyPr wrap="square" lIns="36000" tIns="0" rIns="36000" bIns="0" rtlCol="0">
        <a:spAutoFit/>
      </a:bodyPr>
      <a:lstStyle>
        <a:defPPr marL="285750" indent="-285750">
          <a:buClr>
            <a:schemeClr val="tx2"/>
          </a:buClr>
          <a:buFont typeface="Arial"/>
          <a:buChar char="•"/>
          <a:defRPr sz="1400" dirty="0" err="1" smtClean="0"/>
        </a:defPPr>
      </a:lstStyle>
    </a:txDef>
  </a:objectDefaults>
  <a:extraClrSchemeLst/>
  <a:extLst>
    <a:ext uri="{05A4C25C-085E-4340-85A3-A5531E510DB2}">
      <thm15:themeFamily xmlns:thm15="http://schemas.microsoft.com/office/thememl/2012/main" name="180619_Masque_Powerpoint_FR_leger" id="{EC96BB2B-ECD3-41DE-91B2-76E2DBF7EF0C}" vid="{D3F23BB2-FBA3-43BC-A659-59DAE09AA471}"/>
    </a:ext>
  </a:extLst>
</a:theme>
</file>

<file path=ppt/theme/theme2.xml><?xml version="1.0" encoding="utf-8"?>
<a:theme xmlns:a="http://schemas.openxmlformats.org/drawingml/2006/main" name="1_Cegid_TemplateFR_V2_010818">
  <a:themeElements>
    <a:clrScheme name="CEGID_Couleurs">
      <a:dk1>
        <a:srgbClr val="002C52"/>
      </a:dk1>
      <a:lt1>
        <a:sysClr val="window" lastClr="FFFFFF"/>
      </a:lt1>
      <a:dk2>
        <a:srgbClr val="0046FE"/>
      </a:dk2>
      <a:lt2>
        <a:srgbClr val="F5F6F7"/>
      </a:lt2>
      <a:accent1>
        <a:srgbClr val="FF5C35"/>
      </a:accent1>
      <a:accent2>
        <a:srgbClr val="002C52"/>
      </a:accent2>
      <a:accent3>
        <a:srgbClr val="0046FE"/>
      </a:accent3>
      <a:accent4>
        <a:srgbClr val="D9E7FF"/>
      </a:accent4>
      <a:accent5>
        <a:srgbClr val="808080"/>
      </a:accent5>
      <a:accent6>
        <a:srgbClr val="F5F6F7"/>
      </a:accent6>
      <a:hlink>
        <a:srgbClr val="002C52"/>
      </a:hlink>
      <a:folHlink>
        <a:srgbClr val="002C52"/>
      </a:folHlink>
    </a:clrScheme>
    <a:fontScheme name="CEGID_Police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dirty="0" smtClean="0"/>
        </a:defPPr>
      </a:lstStyle>
      <a:style>
        <a:lnRef idx="1">
          <a:schemeClr val="accent1"/>
        </a:lnRef>
        <a:fillRef idx="3">
          <a:schemeClr val="accent1"/>
        </a:fillRef>
        <a:effectRef idx="2">
          <a:schemeClr val="accent1"/>
        </a:effectRef>
        <a:fontRef idx="minor">
          <a:schemeClr val="lt1"/>
        </a:fontRef>
      </a:style>
    </a:spDef>
    <a:txDef>
      <a:spPr>
        <a:noFill/>
      </a:spPr>
      <a:bodyPr wrap="square" lIns="36000" tIns="0" rIns="36000" bIns="0" rtlCol="0">
        <a:spAutoFit/>
      </a:bodyPr>
      <a:lstStyle>
        <a:defPPr marL="285750" indent="-285750">
          <a:buClr>
            <a:schemeClr val="tx2"/>
          </a:buClr>
          <a:buFont typeface="Arial"/>
          <a:buChar char="•"/>
          <a:defRPr sz="1400" dirty="0" err="1" smtClean="0"/>
        </a:defPPr>
      </a:lstStyle>
    </a:txDef>
  </a:objectDefaults>
  <a:extraClrSchemeLst/>
  <a:extLst>
    <a:ext uri="{05A4C25C-085E-4340-85A3-A5531E510DB2}">
      <thm15:themeFamily xmlns:thm15="http://schemas.microsoft.com/office/thememl/2012/main" name="180619_Masque_Powerpoint_FR_leger" id="{EC96BB2B-ECD3-41DE-91B2-76E2DBF7EF0C}" vid="{D3F23BB2-FBA3-43BC-A659-59DAE09AA471}"/>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AC0B17CCF736C4196B5C61061A418DF" ma:contentTypeVersion="12" ma:contentTypeDescription="Crée un document." ma:contentTypeScope="" ma:versionID="2ac6d5fce71924cfcb27f63b962086a1">
  <xsd:schema xmlns:xsd="http://www.w3.org/2001/XMLSchema" xmlns:xs="http://www.w3.org/2001/XMLSchema" xmlns:p="http://schemas.microsoft.com/office/2006/metadata/properties" xmlns:ns2="0280676a-34e1-4805-8920-66054ed015d9" xmlns:ns3="c40dcb18-b079-4235-b104-1191d3a3ae39" targetNamespace="http://schemas.microsoft.com/office/2006/metadata/properties" ma:root="true" ma:fieldsID="bb67ce4b2ac7ce2ec150eb296c32ac56" ns2:_="" ns3:_="">
    <xsd:import namespace="0280676a-34e1-4805-8920-66054ed015d9"/>
    <xsd:import namespace="c40dcb18-b079-4235-b104-1191d3a3ae3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element ref="ns2:MediaServiceSearchProperties"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280676a-34e1-4805-8920-66054ed015d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lcf76f155ced4ddcb4097134ff3c332f" ma:index="15" nillable="true" ma:taxonomy="true" ma:internalName="lcf76f155ced4ddcb4097134ff3c332f" ma:taxonomyFieldName="MediaServiceImageTags" ma:displayName="Balises d’images" ma:readOnly="false" ma:fieldId="{5cf76f15-5ced-4ddc-b409-7134ff3c332f}" ma:taxonomyMulti="true" ma:sspId="a0ee91e3-0d73-4a2a-8a3f-e245c28a69fa"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40dcb18-b079-4235-b104-1191d3a3ae39" elementFormDefault="qualified">
    <xsd:import namespace="http://schemas.microsoft.com/office/2006/documentManagement/types"/>
    <xsd:import namespace="http://schemas.microsoft.com/office/infopath/2007/PartnerControls"/>
    <xsd:element name="SharedWithUsers" ma:index="10"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Partagé avec détails" ma:internalName="SharedWithDetails" ma:readOnly="true">
      <xsd:simpleType>
        <xsd:restriction base="dms:Note">
          <xsd:maxLength value="255"/>
        </xsd:restriction>
      </xsd:simpleType>
    </xsd:element>
    <xsd:element name="TaxCatchAll" ma:index="16" nillable="true" ma:displayName="Taxonomy Catch All Column" ma:hidden="true" ma:list="{6173b237-29ce-467f-a464-ef2bd675ecda}" ma:internalName="TaxCatchAll" ma:showField="CatchAllData" ma:web="c40dcb18-b079-4235-b104-1191d3a3ae3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c40dcb18-b079-4235-b104-1191d3a3ae39" xsi:nil="true"/>
    <lcf76f155ced4ddcb4097134ff3c332f xmlns="0280676a-34e1-4805-8920-66054ed015d9">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D2CC7C2-0989-4F22-BF03-C39C159F8C2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280676a-34e1-4805-8920-66054ed015d9"/>
    <ds:schemaRef ds:uri="c40dcb18-b079-4235-b104-1191d3a3ae3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6021D05-07A8-443F-BB56-3BA52C49FC83}">
  <ds:schemaRefs>
    <ds:schemaRef ds:uri="http://purl.org/dc/dcmitype/"/>
    <ds:schemaRef ds:uri="http://schemas.microsoft.com/office/infopath/2007/PartnerControls"/>
    <ds:schemaRef ds:uri="http://schemas.microsoft.com/office/2006/metadata/properties"/>
    <ds:schemaRef ds:uri="http://schemas.microsoft.com/office/2006/documentManagement/types"/>
    <ds:schemaRef ds:uri="2d501683-149b-4d1c-86f9-2f5b6253c4a2"/>
    <ds:schemaRef ds:uri="http://www.w3.org/XML/1998/namespace"/>
    <ds:schemaRef ds:uri="http://purl.org/dc/terms/"/>
    <ds:schemaRef ds:uri="http://purl.org/dc/elements/1.1/"/>
    <ds:schemaRef ds:uri="http://schemas.openxmlformats.org/package/2006/metadata/core-properties"/>
    <ds:schemaRef ds:uri="35ec2eb4-338c-4d2f-a051-d2bc334c38b8"/>
    <ds:schemaRef ds:uri="c40dcb18-b079-4235-b104-1191d3a3ae39"/>
    <ds:schemaRef ds:uri="0280676a-34e1-4805-8920-66054ed015d9"/>
  </ds:schemaRefs>
</ds:datastoreItem>
</file>

<file path=customXml/itemProps3.xml><?xml version="1.0" encoding="utf-8"?>
<ds:datastoreItem xmlns:ds="http://schemas.openxmlformats.org/officeDocument/2006/customXml" ds:itemID="{12BDFA33-7089-453C-9559-84C60C6040E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180619_Masque_Powerpoint_FR_leger</Template>
  <TotalTime>10321</TotalTime>
  <Words>1308</Words>
  <Application>Microsoft Office PowerPoint</Application>
  <PresentationFormat>Grand écran</PresentationFormat>
  <Paragraphs>147</Paragraphs>
  <Slides>15</Slides>
  <Notes>11</Notes>
  <HiddenSlides>0</HiddenSlides>
  <MMClips>0</MMClips>
  <ScaleCrop>false</ScaleCrop>
  <HeadingPairs>
    <vt:vector size="6" baseType="variant">
      <vt:variant>
        <vt:lpstr>Polices utilisées</vt:lpstr>
      </vt:variant>
      <vt:variant>
        <vt:i4>10</vt:i4>
      </vt:variant>
      <vt:variant>
        <vt:lpstr>Thème</vt:lpstr>
      </vt:variant>
      <vt:variant>
        <vt:i4>2</vt:i4>
      </vt:variant>
      <vt:variant>
        <vt:lpstr>Titres des diapositives</vt:lpstr>
      </vt:variant>
      <vt:variant>
        <vt:i4>15</vt:i4>
      </vt:variant>
    </vt:vector>
  </HeadingPairs>
  <TitlesOfParts>
    <vt:vector size="27" baseType="lpstr">
      <vt:lpstr>Arial</vt:lpstr>
      <vt:lpstr>Arial,Sans-Serif</vt:lpstr>
      <vt:lpstr>Calibri</vt:lpstr>
      <vt:lpstr>Calibri Light</vt:lpstr>
      <vt:lpstr>Courier New</vt:lpstr>
      <vt:lpstr>Courier New,monospace</vt:lpstr>
      <vt:lpstr>Segoe UI</vt:lpstr>
      <vt:lpstr>Symbol</vt:lpstr>
      <vt:lpstr>Wingdings</vt:lpstr>
      <vt:lpstr>Wingdings,Sans-Serif</vt:lpstr>
      <vt:lpstr>Cegid_TemplateFR_V2_010818</vt:lpstr>
      <vt:lpstr>1_Cegid_TemplateFR_V2_010818</vt:lpstr>
      <vt:lpstr>ESG</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Camille Lac</dc:creator>
  <cp:lastModifiedBy>Max Gruyelle</cp:lastModifiedBy>
  <cp:revision>126</cp:revision>
  <cp:lastPrinted>2022-03-10T07:19:26Z</cp:lastPrinted>
  <dcterms:created xsi:type="dcterms:W3CDTF">2019-07-03T10:27:12Z</dcterms:created>
  <dcterms:modified xsi:type="dcterms:W3CDTF">2024-04-08T13:12:46Z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0x0101005AC0B17CCF736C4196B5C61061A418DF</vt:lpwstr>
  </property>
</Properties>
</file>